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8D14-04CF-2846-84B4-7042CB88C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8BC7D-C93B-0742-85CA-CF4F4A539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504C5-3F13-0640-A13A-DC541EAC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0AF0-798B-6848-ADD7-4A8EC5F67C8C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B4829-A240-FE4C-B895-90A4459E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DD90F-0284-F345-BEA8-E792CBBA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16F4-623F-1C4E-8D2D-CFDEAF3B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8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9028-DE00-FE4C-8694-F4B44F18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DE742-6CBB-404F-A10E-714407F8F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DF11F-F9C2-DE48-80CB-5E445A2A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0AF0-798B-6848-ADD7-4A8EC5F67C8C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6DE63-E44D-7A47-9504-0927FE74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4838A-61A6-6141-8EFF-AAAD1428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16F4-623F-1C4E-8D2D-CFDEAF3B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8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EADCA-7B07-864D-8D9D-6C6E0346D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9C088-3F50-D845-930A-C01CCC68E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49F37-794B-BF4E-9DD0-FA973F98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0AF0-798B-6848-ADD7-4A8EC5F67C8C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6F168-4626-DA47-A899-CBFFF34A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F6B54-21F6-AB47-B7C7-5CD69051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16F4-623F-1C4E-8D2D-CFDEAF3B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7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C4C7-FE49-8B46-8ADC-9F7E3DFE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23730-6625-434A-B344-6D3B4343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05BE8-2A1E-3649-9A5A-0E771EF4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0AF0-798B-6848-ADD7-4A8EC5F67C8C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CFA2-8BA2-2A4E-9DA7-9C3D6C24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6D3C0-1D48-3E40-9E54-695B9ABC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16F4-623F-1C4E-8D2D-CFDEAF3B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0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D267-8A3F-674B-962E-CAC1F9A2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9DA98-F2F5-DB4A-8D9A-B8AD90EB2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02E11-2926-4940-A7A6-9D8B7E69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0AF0-798B-6848-ADD7-4A8EC5F67C8C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8CFBF-A1F5-374B-9556-9FB86AC6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21CE7-251A-8E41-83DD-2D89B9A5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16F4-623F-1C4E-8D2D-CFDEAF3B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9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0FEC-F6E8-E048-9281-4401032E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F6B28-895E-9D4D-B4CE-58CF2FE04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E329D-66E9-464B-8657-5BABD6DCC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C27B8-3384-4946-A5C2-96ECFC95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0AF0-798B-6848-ADD7-4A8EC5F67C8C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D576F-1370-AA4F-BF99-F066B54A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934E2-BF37-E041-9897-C36DF858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16F4-623F-1C4E-8D2D-CFDEAF3B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1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0401-4E9A-244B-AB89-639AC2A2D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85A5F-9751-5143-A35E-7C6E01009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E590B-7DDF-834A-8DB1-B5270E9E7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ED3DD-148C-9240-8A4F-AD5D24A8D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22EA8-708C-384B-A953-CBC5DCCA3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6998E-B0B6-4948-8457-A785991E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0AF0-798B-6848-ADD7-4A8EC5F67C8C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2687A-DF23-3342-90FF-645A8EEC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3A82D-2DA8-0A4C-BC0C-3188D905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16F4-623F-1C4E-8D2D-CFDEAF3B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2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97FE-BE49-6B4F-961A-87B48B3E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51005-D7CF-E042-9A87-E4242C9E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0AF0-798B-6848-ADD7-4A8EC5F67C8C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D979A-827D-2345-9F76-D5069465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2F19C-50C1-A949-AA43-6340FF87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16F4-623F-1C4E-8D2D-CFDEAF3B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3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CD726-B71C-6147-A5E1-13407AB8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0AF0-798B-6848-ADD7-4A8EC5F67C8C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112B7-8C69-0642-8284-5C23E3D4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39597-6D98-1F4C-9F44-2B83DF49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16F4-623F-1C4E-8D2D-CFDEAF3B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1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312D-C529-BA40-A4AC-7628A8669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AD662-52F5-6C45-BAE9-6318B5C7A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0F0CC-A8AA-574A-99FB-1BA15D2AC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63233-A541-AE49-AB96-29316000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0AF0-798B-6848-ADD7-4A8EC5F67C8C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95B45-67C5-E24C-AA18-F1BA6951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2E788-17CB-6044-8405-41BDB5DB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16F4-623F-1C4E-8D2D-CFDEAF3B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1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C776-D585-AB46-AF80-9EF96F23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155922-E854-0140-A89A-F915E4D63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DA18F-8A50-4A41-BC97-92523D244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30260-F359-3146-B5CB-11C5125F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0AF0-798B-6848-ADD7-4A8EC5F67C8C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CF915-105F-A748-BBFC-D650462C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E5A87-D73C-A540-BAAA-51C9F0CE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16F4-623F-1C4E-8D2D-CFDEAF3B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4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EAA39-C40E-9E4F-925A-C641AE1C5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1F6D0-5CFF-3942-BACF-4A8387740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0F02B-8F96-994F-AD19-313B4837F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90AF0-798B-6848-ADD7-4A8EC5F67C8C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A748D-B0AE-5945-B5C2-0249FDC7F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45B6D-8A6C-4441-BA72-8468A371E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616F4-623F-1C4E-8D2D-CFDEAF3B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FFFE-83D6-AB4A-AE89-A34F15872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E97EF-6482-344F-A664-2108FD464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bite-size e-learning</a:t>
            </a:r>
          </a:p>
        </p:txBody>
      </p:sp>
    </p:spTree>
    <p:extLst>
      <p:ext uri="{BB962C8B-B14F-4D97-AF65-F5344CB8AC3E}">
        <p14:creationId xmlns:p14="http://schemas.microsoft.com/office/powerpoint/2010/main" val="160323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CB98-B2C0-6E4A-8EF9-28784877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учиться в современных условиях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EFD0-9DD4-4B4D-A19E-ADAB6D982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Мультизадачность не дает нам больших промежутков времени для сфокусированной работы</a:t>
            </a:r>
          </a:p>
          <a:p>
            <a:r>
              <a:rPr lang="en-US" dirty="0"/>
              <a:t>ADHD –</a:t>
            </a:r>
            <a:r>
              <a:rPr lang="ru-RU" dirty="0"/>
              <a:t> недооцененная проблема </a:t>
            </a:r>
          </a:p>
          <a:p>
            <a:r>
              <a:rPr lang="ru-RU" dirty="0"/>
              <a:t>Широкое распространение веба и мобильных устройств позволяет быть подключенным всегда, и получать информацию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9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9C6F-374E-1E44-A873-293FAA59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358C4-59C1-C64F-99EB-38D4D4CA9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Обучение какой-то узкой изолированной темы в короткий промежуток времени</a:t>
            </a:r>
          </a:p>
          <a:p>
            <a:r>
              <a:rPr lang="ru-RU" dirty="0"/>
              <a:t>Упор делается на эффективность подачи материала и его закрепления</a:t>
            </a:r>
          </a:p>
          <a:p>
            <a:pPr lvl="1"/>
            <a:r>
              <a:rPr lang="ru-RU" dirty="0"/>
              <a:t>Анонс содержания</a:t>
            </a:r>
          </a:p>
          <a:p>
            <a:pPr lvl="1"/>
            <a:r>
              <a:rPr lang="ru-RU" dirty="0"/>
              <a:t>Короткие кусочки текста, часто связанные в историю, либо иллюстрированные примерами</a:t>
            </a:r>
          </a:p>
          <a:p>
            <a:pPr lvl="1"/>
            <a:r>
              <a:rPr lang="ru-RU" dirty="0"/>
              <a:t>Интерактивные взаимодействия для проверки усвоенного материала</a:t>
            </a:r>
          </a:p>
        </p:txBody>
      </p:sp>
    </p:spTree>
    <p:extLst>
      <p:ext uri="{BB962C8B-B14F-4D97-AF65-F5344CB8AC3E}">
        <p14:creationId xmlns:p14="http://schemas.microsoft.com/office/powerpoint/2010/main" val="164141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276C77-8EE5-3B40-8EDD-5BBEC18B8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2343" y="0"/>
            <a:ext cx="3859658" cy="68616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1534DD-E949-3D4B-8F16-64EE54294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B406AA-D311-E64D-A7F9-69046C744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963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5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5A4B-5F62-1044-B72B-6FCEED30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Microed</a:t>
            </a:r>
            <a:r>
              <a:rPr lang="ru-RU" dirty="0"/>
              <a:t> для партнеров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26D5-10D9-A140-9802-12540B5F1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Брендированный</a:t>
            </a:r>
            <a:r>
              <a:rPr lang="ru-RU" dirty="0"/>
              <a:t> канал с курсами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ru-RU" dirty="0"/>
              <a:t>Прим. </a:t>
            </a:r>
            <a:r>
              <a:rPr lang="en-US" dirty="0"/>
              <a:t>Google Analytics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-Microsoft with </a:t>
            </a:r>
            <a:r>
              <a:rPr lang="en-US" dirty="0" err="1"/>
              <a:t>asp.net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Дополнительная статистика посещения и срез аудитории</a:t>
            </a:r>
            <a:br>
              <a:rPr lang="ru-RU" dirty="0"/>
            </a:br>
            <a:r>
              <a:rPr lang="en-US" dirty="0"/>
              <a:t>Flat-rate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Возможность монетизации курсов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1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1E22-31CF-124C-97DA-1B15D2CC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Рынок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FA2E-48F5-F74F-BC10-F71633D00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Coursera: 24M users</a:t>
            </a:r>
          </a:p>
          <a:p>
            <a:r>
              <a:rPr lang="en-US" dirty="0"/>
              <a:t>EDX: 10M users</a:t>
            </a:r>
          </a:p>
          <a:p>
            <a:r>
              <a:rPr lang="en-US" dirty="0" err="1"/>
              <a:t>Udacity</a:t>
            </a:r>
            <a:r>
              <a:rPr lang="en-US" dirty="0"/>
              <a:t>: 1.6M users</a:t>
            </a:r>
          </a:p>
          <a:p>
            <a:r>
              <a:rPr lang="en-US" dirty="0" err="1"/>
              <a:t>Codeacademy</a:t>
            </a:r>
            <a:r>
              <a:rPr lang="en-US" dirty="0"/>
              <a:t>: 25M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Оценка </a:t>
            </a:r>
            <a:r>
              <a:rPr lang="en-US" dirty="0"/>
              <a:t>e-learning </a:t>
            </a:r>
            <a:r>
              <a:rPr lang="ru-RU" dirty="0"/>
              <a:t>рынка США на </a:t>
            </a:r>
            <a:r>
              <a:rPr lang="en-US" dirty="0"/>
              <a:t>2013: 23.3B </a:t>
            </a:r>
            <a:r>
              <a:rPr lang="ru-RU" dirty="0"/>
              <a:t>С прогнозом роста в ближайшие годы по 9% </a:t>
            </a:r>
            <a:r>
              <a:rPr lang="en-US" dirty="0"/>
              <a:t>YoY</a:t>
            </a:r>
          </a:p>
        </p:txBody>
      </p:sp>
    </p:spTree>
    <p:extLst>
      <p:ext uri="{BB962C8B-B14F-4D97-AF65-F5344CB8AC3E}">
        <p14:creationId xmlns:p14="http://schemas.microsoft.com/office/powerpoint/2010/main" val="226217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3C3C-1A28-F344-84ED-A3313D68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E0472-4CBE-9B46-B0EB-7F0E67AF5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Primer</a:t>
            </a:r>
          </a:p>
          <a:p>
            <a:r>
              <a:rPr lang="en-US" dirty="0" err="1"/>
              <a:t>Alcamy</a:t>
            </a:r>
            <a:endParaRPr lang="en-US" dirty="0"/>
          </a:p>
          <a:p>
            <a:r>
              <a:rPr lang="en-US" dirty="0" err="1"/>
              <a:t>EasyTen</a:t>
            </a:r>
            <a:endParaRPr lang="en-US" dirty="0"/>
          </a:p>
          <a:p>
            <a:r>
              <a:rPr lang="en-US" dirty="0" err="1"/>
              <a:t>Coursmos</a:t>
            </a:r>
            <a:endParaRPr lang="en-US" dirty="0"/>
          </a:p>
          <a:p>
            <a:r>
              <a:rPr lang="en-US" dirty="0"/>
              <a:t>Highbrow</a:t>
            </a:r>
          </a:p>
        </p:txBody>
      </p:sp>
    </p:spTree>
    <p:extLst>
      <p:ext uri="{BB962C8B-B14F-4D97-AF65-F5344CB8AC3E}">
        <p14:creationId xmlns:p14="http://schemas.microsoft.com/office/powerpoint/2010/main" val="240568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130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Microed</vt:lpstr>
      <vt:lpstr>Как учиться в современных условиях</vt:lpstr>
      <vt:lpstr>Microlearning</vt:lpstr>
      <vt:lpstr>PowerPoint Presentation</vt:lpstr>
      <vt:lpstr>Microed для партнеров</vt:lpstr>
      <vt:lpstr>Рынок</vt:lpstr>
      <vt:lpstr>Конкуренты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Microed</dc:title>
  <dc:creator>Degtyarev Alexander</dc:creator>
  <cp:lastModifiedBy>Degtyarev Alexander</cp:lastModifiedBy>
  <cp:revision>4</cp:revision>
  <dcterms:created xsi:type="dcterms:W3CDTF">2018-03-19T23:22:49Z</dcterms:created>
  <dcterms:modified xsi:type="dcterms:W3CDTF">2018-03-20T00:04:53Z</dcterms:modified>
</cp:coreProperties>
</file>