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46D8-5F95-4D11-B928-82068C80E19B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837-2462-46C9-BE7B-10BFA3C5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5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46D8-5F95-4D11-B928-82068C80E19B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837-2462-46C9-BE7B-10BFA3C5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46D8-5F95-4D11-B928-82068C80E19B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837-2462-46C9-BE7B-10BFA3C5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46D8-5F95-4D11-B928-82068C80E19B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837-2462-46C9-BE7B-10BFA3C5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9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46D8-5F95-4D11-B928-82068C80E19B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837-2462-46C9-BE7B-10BFA3C5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46D8-5F95-4D11-B928-82068C80E19B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837-2462-46C9-BE7B-10BFA3C5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6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46D8-5F95-4D11-B928-82068C80E19B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837-2462-46C9-BE7B-10BFA3C5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2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46D8-5F95-4D11-B928-82068C80E19B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837-2462-46C9-BE7B-10BFA3C5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3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46D8-5F95-4D11-B928-82068C80E19B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837-2462-46C9-BE7B-10BFA3C5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80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46D8-5F95-4D11-B928-82068C80E19B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837-2462-46C9-BE7B-10BFA3C5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9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46D8-5F95-4D11-B928-82068C80E19B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837-2462-46C9-BE7B-10BFA3C5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4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646D8-5F95-4D11-B928-82068C80E19B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26837-2462-46C9-BE7B-10BFA3C5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8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708340" y="199770"/>
            <a:ext cx="8766504" cy="4486598"/>
            <a:chOff x="708340" y="199770"/>
            <a:chExt cx="8766504" cy="4486598"/>
          </a:xfrm>
        </p:grpSpPr>
        <p:grpSp>
          <p:nvGrpSpPr>
            <p:cNvPr id="6" name="组合 5"/>
            <p:cNvGrpSpPr/>
            <p:nvPr/>
          </p:nvGrpSpPr>
          <p:grpSpPr>
            <a:xfrm>
              <a:off x="708340" y="1658614"/>
              <a:ext cx="1339402" cy="1302131"/>
              <a:chOff x="965917" y="1192215"/>
              <a:chExt cx="1339402" cy="130213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62" t="3477" r="15163" b="2020"/>
              <a:stretch/>
            </p:blipFill>
            <p:spPr>
              <a:xfrm>
                <a:off x="1133342" y="1192215"/>
                <a:ext cx="1004552" cy="932799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965917" y="2125014"/>
                <a:ext cx="1339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Source.xlsx</a:t>
                </a:r>
                <a:endParaRPr lang="zh-CN" altLang="en-US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828800" y="3386385"/>
              <a:ext cx="2305318" cy="1299983"/>
              <a:chOff x="482959" y="1192215"/>
              <a:chExt cx="2305318" cy="129998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62" t="3477" r="15163" b="2020"/>
              <a:stretch/>
            </p:blipFill>
            <p:spPr>
              <a:xfrm>
                <a:off x="1133342" y="1192215"/>
                <a:ext cx="1004552" cy="932799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482959" y="2122866"/>
                <a:ext cx="2305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Source Template.xlsx</a:t>
                </a:r>
                <a:endParaRPr lang="zh-CN" altLang="en-US" dirty="0"/>
              </a:p>
            </p:txBody>
          </p:sp>
        </p:grpSp>
        <p:sp>
          <p:nvSpPr>
            <p:cNvPr id="11" name="右箭头 10"/>
            <p:cNvSpPr/>
            <p:nvPr/>
          </p:nvSpPr>
          <p:spPr>
            <a:xfrm>
              <a:off x="2498501" y="2146828"/>
              <a:ext cx="965916" cy="1628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 flipV="1">
              <a:off x="2910625" y="2655049"/>
              <a:ext cx="141668" cy="553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715556" y="1744100"/>
              <a:ext cx="2661918" cy="1187845"/>
              <a:chOff x="3625403" y="1715757"/>
              <a:chExt cx="2661918" cy="1187845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5403" y="1715757"/>
                <a:ext cx="2661918" cy="1187845"/>
              </a:xfrm>
              <a:prstGeom prst="rect">
                <a:avLst/>
              </a:prstGeom>
            </p:spPr>
          </p:pic>
          <p:sp>
            <p:nvSpPr>
              <p:cNvPr id="16" name="文本框 15"/>
              <p:cNvSpPr txBox="1"/>
              <p:nvPr/>
            </p:nvSpPr>
            <p:spPr>
              <a:xfrm>
                <a:off x="4571999" y="2209410"/>
                <a:ext cx="127500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 smtClean="0"/>
                  <a:t>DataFrame</a:t>
                </a:r>
                <a:endParaRPr lang="zh-CN" altLang="en-US" dirty="0"/>
              </a:p>
            </p:txBody>
          </p:sp>
        </p:grpSp>
        <p:sp>
          <p:nvSpPr>
            <p:cNvPr id="18" name="上弧形箭头 17"/>
            <p:cNvSpPr/>
            <p:nvPr/>
          </p:nvSpPr>
          <p:spPr>
            <a:xfrm rot="8177270" flipV="1">
              <a:off x="2467052" y="1091984"/>
              <a:ext cx="2185404" cy="322650"/>
            </a:xfrm>
            <a:prstGeom prst="curvedDownArrow">
              <a:avLst>
                <a:gd name="adj1" fmla="val 25000"/>
                <a:gd name="adj2" fmla="val 66328"/>
                <a:gd name="adj3" fmla="val 615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上弧形箭头 18"/>
            <p:cNvSpPr/>
            <p:nvPr/>
          </p:nvSpPr>
          <p:spPr>
            <a:xfrm rot="13422730" flipH="1" flipV="1">
              <a:off x="5346101" y="1113797"/>
              <a:ext cx="2185404" cy="322650"/>
            </a:xfrm>
            <a:prstGeom prst="curvedDownArrow">
              <a:avLst>
                <a:gd name="adj1" fmla="val 25000"/>
                <a:gd name="adj2" fmla="val 66328"/>
                <a:gd name="adj3" fmla="val 615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888078" y="3386385"/>
              <a:ext cx="2305318" cy="1299983"/>
              <a:chOff x="482959" y="1192215"/>
              <a:chExt cx="2305318" cy="1299983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62" t="3477" r="15163" b="2020"/>
              <a:stretch/>
            </p:blipFill>
            <p:spPr>
              <a:xfrm>
                <a:off x="1133342" y="1192215"/>
                <a:ext cx="1004552" cy="932799"/>
              </a:xfrm>
              <a:prstGeom prst="rect">
                <a:avLst/>
              </a:prstGeom>
            </p:spPr>
          </p:pic>
          <p:sp>
            <p:nvSpPr>
              <p:cNvPr id="22" name="文本框 21"/>
              <p:cNvSpPr txBox="1"/>
              <p:nvPr/>
            </p:nvSpPr>
            <p:spPr>
              <a:xfrm>
                <a:off x="482959" y="2122866"/>
                <a:ext cx="2305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Output Template.xlsx</a:t>
                </a:r>
                <a:endParaRPr lang="zh-CN" altLang="en-US" dirty="0"/>
              </a:p>
            </p:txBody>
          </p:sp>
        </p:grpSp>
        <p:sp>
          <p:nvSpPr>
            <p:cNvPr id="23" name="下箭头 22"/>
            <p:cNvSpPr/>
            <p:nvPr/>
          </p:nvSpPr>
          <p:spPr>
            <a:xfrm flipV="1">
              <a:off x="6969903" y="2655049"/>
              <a:ext cx="141668" cy="553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6577097" y="2167568"/>
              <a:ext cx="965916" cy="1628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135442" y="1629814"/>
              <a:ext cx="1339402" cy="1302131"/>
              <a:chOff x="965917" y="1192215"/>
              <a:chExt cx="1339402" cy="1302131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62" t="3477" r="15163" b="2020"/>
              <a:stretch/>
            </p:blipFill>
            <p:spPr>
              <a:xfrm>
                <a:off x="1133342" y="1192215"/>
                <a:ext cx="1004552" cy="932799"/>
              </a:xfrm>
              <a:prstGeom prst="rect">
                <a:avLst/>
              </a:prstGeom>
            </p:spPr>
          </p:pic>
          <p:sp>
            <p:nvSpPr>
              <p:cNvPr id="27" name="文本框 26"/>
              <p:cNvSpPr txBox="1"/>
              <p:nvPr/>
            </p:nvSpPr>
            <p:spPr>
              <a:xfrm>
                <a:off x="965917" y="2125014"/>
                <a:ext cx="1339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Target.xlsx</a:t>
                </a:r>
                <a:endParaRPr lang="zh-CN" altLang="en-US" dirty="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4205374" y="199770"/>
              <a:ext cx="1731786" cy="1313607"/>
              <a:chOff x="4205374" y="199770"/>
              <a:chExt cx="1731786" cy="1313607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1215" y="199770"/>
                <a:ext cx="990600" cy="990600"/>
              </a:xfrm>
              <a:prstGeom prst="rect">
                <a:avLst/>
              </a:prstGeom>
            </p:spPr>
          </p:pic>
          <p:sp>
            <p:nvSpPr>
              <p:cNvPr id="28" name="文本框 27"/>
              <p:cNvSpPr txBox="1"/>
              <p:nvPr/>
            </p:nvSpPr>
            <p:spPr>
              <a:xfrm>
                <a:off x="4205374" y="1144045"/>
                <a:ext cx="1731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 smtClean="0"/>
                  <a:t>ControlFile.json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773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242" y="1371601"/>
            <a:ext cx="9600777" cy="4065010"/>
            <a:chOff x="0" y="0"/>
            <a:chExt cx="4476750" cy="1895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" y="0"/>
              <a:ext cx="4429125" cy="189547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19050"/>
              <a:ext cx="857250" cy="71437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525" y="1200150"/>
              <a:ext cx="4410075" cy="20002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6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09217" y="1205346"/>
            <a:ext cx="10295632" cy="4122160"/>
            <a:chOff x="0" y="0"/>
            <a:chExt cx="5019675" cy="20097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981575" cy="2009775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1628775" y="219075"/>
              <a:ext cx="2647950" cy="1047750"/>
              <a:chOff x="0" y="0"/>
              <a:chExt cx="2647950" cy="104775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2647950" cy="10287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文本框 21"/>
              <p:cNvSpPr txBox="1"/>
              <p:nvPr/>
            </p:nvSpPr>
            <p:spPr>
              <a:xfrm>
                <a:off x="495300" y="800100"/>
                <a:ext cx="1400175" cy="2476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>
                    <a:solidFill>
                      <a:srgbClr val="FF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Area of “TBL_2”</a:t>
                </a:r>
                <a:endParaRPr lang="zh-CN" sz="1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76225" y="561975"/>
              <a:ext cx="4743450" cy="523875"/>
              <a:chOff x="-1504950" y="190500"/>
              <a:chExt cx="4743450" cy="52387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-1504950" y="190500"/>
                <a:ext cx="4667250" cy="51435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文本框 26"/>
              <p:cNvSpPr txBox="1"/>
              <p:nvPr/>
            </p:nvSpPr>
            <p:spPr>
              <a:xfrm>
                <a:off x="2419350" y="200025"/>
                <a:ext cx="819150" cy="5143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>
                    <a:solidFill>
                      <a:srgbClr val="FF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Area of “TBL_1”</a:t>
                </a:r>
                <a:endParaRPr lang="zh-CN" sz="1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325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Spark</dc:creator>
  <cp:lastModifiedBy>Liang Spark</cp:lastModifiedBy>
  <cp:revision>4</cp:revision>
  <dcterms:created xsi:type="dcterms:W3CDTF">2019-04-06T09:39:57Z</dcterms:created>
  <dcterms:modified xsi:type="dcterms:W3CDTF">2019-04-06T10:43:03Z</dcterms:modified>
</cp:coreProperties>
</file>