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y="6858000" cx="12192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gT6D6cR4YOpqAsYyHaHgYaPGo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8" Type="http://customschemas.google.com/relationships/presentationmetadata" Target="meta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>
            <p:ph idx="2" type="pic"/>
          </p:nvPr>
        </p:nvSpPr>
        <p:spPr>
          <a:xfrm>
            <a:off x="4215959" y="1192050"/>
            <a:ext cx="2067012" cy="1781907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5937852" y="2155092"/>
            <a:ext cx="2067012" cy="1781907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21" name="Google Shape;21;p15"/>
          <p:cNvSpPr/>
          <p:nvPr>
            <p:ph idx="4" type="pic"/>
          </p:nvPr>
        </p:nvSpPr>
        <p:spPr>
          <a:xfrm>
            <a:off x="4215959" y="3147777"/>
            <a:ext cx="2067012" cy="1781907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22" name="Google Shape;22;p15"/>
          <p:cNvSpPr/>
          <p:nvPr>
            <p:ph idx="5" type="pic"/>
          </p:nvPr>
        </p:nvSpPr>
        <p:spPr>
          <a:xfrm>
            <a:off x="5937852" y="4110819"/>
            <a:ext cx="2067012" cy="1781907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23" name="Google Shape;23;p15"/>
          <p:cNvSpPr txBox="1"/>
          <p:nvPr>
            <p:ph type="ctrTitle"/>
          </p:nvPr>
        </p:nvSpPr>
        <p:spPr>
          <a:xfrm>
            <a:off x="6589487" y="818647"/>
            <a:ext cx="6860276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subTitle"/>
          </p:nvPr>
        </p:nvSpPr>
        <p:spPr>
          <a:xfrm>
            <a:off x="6589487" y="600498"/>
            <a:ext cx="6860276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ctrTitle"/>
          </p:nvPr>
        </p:nvSpPr>
        <p:spPr>
          <a:xfrm>
            <a:off x="2665862" y="468134"/>
            <a:ext cx="6860276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subTitle"/>
          </p:nvPr>
        </p:nvSpPr>
        <p:spPr>
          <a:xfrm>
            <a:off x="2665862" y="249985"/>
            <a:ext cx="6860276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7" name="Google Shape;37;p23"/>
          <p:cNvSpPr txBox="1"/>
          <p:nvPr>
            <p:ph type="ctrTitle"/>
          </p:nvPr>
        </p:nvSpPr>
        <p:spPr>
          <a:xfrm>
            <a:off x="2665862" y="468134"/>
            <a:ext cx="6860276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65862" y="249985"/>
            <a:ext cx="6860276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>
            <p:ph idx="2" type="pic"/>
          </p:nvPr>
        </p:nvSpPr>
        <p:spPr>
          <a:xfrm>
            <a:off x="8563871" y="5416733"/>
            <a:ext cx="2501085" cy="2156108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45" name="Google Shape;45;p25"/>
          <p:cNvSpPr/>
          <p:nvPr>
            <p:ph idx="3" type="pic"/>
          </p:nvPr>
        </p:nvSpPr>
        <p:spPr>
          <a:xfrm>
            <a:off x="5370294" y="5416733"/>
            <a:ext cx="2501085" cy="2156108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46" name="Google Shape;46;p25"/>
          <p:cNvSpPr/>
          <p:nvPr>
            <p:ph idx="4" type="pic"/>
          </p:nvPr>
        </p:nvSpPr>
        <p:spPr>
          <a:xfrm>
            <a:off x="3306130" y="4751375"/>
            <a:ext cx="2273714" cy="1960098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47" name="Google Shape;47;p25"/>
          <p:cNvSpPr/>
          <p:nvPr>
            <p:ph idx="5" type="pic"/>
          </p:nvPr>
        </p:nvSpPr>
        <p:spPr>
          <a:xfrm>
            <a:off x="1585822" y="3409950"/>
            <a:ext cx="2273714" cy="1960098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48" name="Google Shape;48;p25"/>
          <p:cNvSpPr/>
          <p:nvPr>
            <p:ph idx="6" type="pic"/>
          </p:nvPr>
        </p:nvSpPr>
        <p:spPr>
          <a:xfrm>
            <a:off x="-20032" y="1808968"/>
            <a:ext cx="2273714" cy="1960098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49" name="Google Shape;49;p25"/>
          <p:cNvSpPr/>
          <p:nvPr>
            <p:ph idx="7" type="pic"/>
          </p:nvPr>
        </p:nvSpPr>
        <p:spPr>
          <a:xfrm>
            <a:off x="249313" y="57884"/>
            <a:ext cx="1879103" cy="1619915"/>
          </a:xfrm>
          <a:prstGeom prst="hexagon">
            <a:avLst>
              <a:gd fmla="val 25272" name="adj"/>
              <a:gd fmla="val 115470" name="vf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50" name="Google Shape;50;p25"/>
          <p:cNvSpPr txBox="1"/>
          <p:nvPr>
            <p:ph type="ctrTitle"/>
          </p:nvPr>
        </p:nvSpPr>
        <p:spPr>
          <a:xfrm>
            <a:off x="4221009" y="907520"/>
            <a:ext cx="6860276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subTitle"/>
          </p:nvPr>
        </p:nvSpPr>
        <p:spPr>
          <a:xfrm>
            <a:off x="4221009" y="689371"/>
            <a:ext cx="6860276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None/>
              <a:defRPr sz="1200">
                <a:solidFill>
                  <a:srgbClr val="66666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 flipH="1">
            <a:off x="-747042" y="3573804"/>
            <a:ext cx="6436375" cy="4637843"/>
          </a:xfrm>
          <a:custGeom>
            <a:rect b="b" l="l" r="r" t="t"/>
            <a:pathLst>
              <a:path extrusionOk="0" h="5611790" w="7788013">
                <a:moveTo>
                  <a:pt x="2213913" y="4505365"/>
                </a:moveTo>
                <a:lnTo>
                  <a:pt x="2899327" y="4505365"/>
                </a:lnTo>
                <a:lnTo>
                  <a:pt x="3175933" y="5058578"/>
                </a:lnTo>
                <a:lnTo>
                  <a:pt x="2899327" y="5611790"/>
                </a:lnTo>
                <a:lnTo>
                  <a:pt x="2213913" y="5611790"/>
                </a:lnTo>
                <a:lnTo>
                  <a:pt x="1937307" y="5058578"/>
                </a:lnTo>
                <a:close/>
                <a:moveTo>
                  <a:pt x="4163851" y="4505362"/>
                </a:moveTo>
                <a:lnTo>
                  <a:pt x="4849265" y="4505362"/>
                </a:lnTo>
                <a:lnTo>
                  <a:pt x="5125871" y="5058575"/>
                </a:lnTo>
                <a:lnTo>
                  <a:pt x="4849265" y="5611787"/>
                </a:lnTo>
                <a:lnTo>
                  <a:pt x="4163851" y="5611787"/>
                </a:lnTo>
                <a:lnTo>
                  <a:pt x="3887245" y="5058575"/>
                </a:lnTo>
                <a:close/>
                <a:moveTo>
                  <a:pt x="3187083" y="3952155"/>
                </a:moveTo>
                <a:lnTo>
                  <a:pt x="3872497" y="3952155"/>
                </a:lnTo>
                <a:lnTo>
                  <a:pt x="4149103" y="4505368"/>
                </a:lnTo>
                <a:lnTo>
                  <a:pt x="3872497" y="5058580"/>
                </a:lnTo>
                <a:lnTo>
                  <a:pt x="3187083" y="5058580"/>
                </a:lnTo>
                <a:lnTo>
                  <a:pt x="2910477" y="4505368"/>
                </a:lnTo>
                <a:close/>
                <a:moveTo>
                  <a:pt x="1248195" y="3952151"/>
                </a:moveTo>
                <a:lnTo>
                  <a:pt x="1933608" y="3952151"/>
                </a:lnTo>
                <a:lnTo>
                  <a:pt x="2210214" y="4505364"/>
                </a:lnTo>
                <a:lnTo>
                  <a:pt x="1933608" y="5058576"/>
                </a:lnTo>
                <a:lnTo>
                  <a:pt x="1248195" y="5058576"/>
                </a:lnTo>
                <a:lnTo>
                  <a:pt x="971589" y="4505364"/>
                </a:lnTo>
                <a:close/>
                <a:moveTo>
                  <a:pt x="6099141" y="3372387"/>
                </a:moveTo>
                <a:lnTo>
                  <a:pt x="6784555" y="3372387"/>
                </a:lnTo>
                <a:lnTo>
                  <a:pt x="7061161" y="3925600"/>
                </a:lnTo>
                <a:lnTo>
                  <a:pt x="6784555" y="4478812"/>
                </a:lnTo>
                <a:lnTo>
                  <a:pt x="6099141" y="4478812"/>
                </a:lnTo>
                <a:lnTo>
                  <a:pt x="5822535" y="3925600"/>
                </a:lnTo>
                <a:close/>
                <a:moveTo>
                  <a:pt x="4160252" y="3372383"/>
                </a:moveTo>
                <a:lnTo>
                  <a:pt x="4845666" y="3372383"/>
                </a:lnTo>
                <a:lnTo>
                  <a:pt x="5122272" y="3925596"/>
                </a:lnTo>
                <a:lnTo>
                  <a:pt x="4845666" y="4478808"/>
                </a:lnTo>
                <a:lnTo>
                  <a:pt x="4160252" y="4478808"/>
                </a:lnTo>
                <a:lnTo>
                  <a:pt x="3883646" y="3925596"/>
                </a:lnTo>
                <a:close/>
                <a:moveTo>
                  <a:pt x="5133422" y="2819174"/>
                </a:moveTo>
                <a:lnTo>
                  <a:pt x="5818836" y="2819174"/>
                </a:lnTo>
                <a:lnTo>
                  <a:pt x="6095442" y="3372387"/>
                </a:lnTo>
                <a:lnTo>
                  <a:pt x="5818836" y="3925599"/>
                </a:lnTo>
                <a:lnTo>
                  <a:pt x="5133422" y="3925599"/>
                </a:lnTo>
                <a:lnTo>
                  <a:pt x="4856816" y="3372387"/>
                </a:lnTo>
                <a:close/>
                <a:moveTo>
                  <a:pt x="3187083" y="2819174"/>
                </a:moveTo>
                <a:lnTo>
                  <a:pt x="3872497" y="2819174"/>
                </a:lnTo>
                <a:lnTo>
                  <a:pt x="4149103" y="3372387"/>
                </a:lnTo>
                <a:lnTo>
                  <a:pt x="3872497" y="3925599"/>
                </a:lnTo>
                <a:lnTo>
                  <a:pt x="3187083" y="3925599"/>
                </a:lnTo>
                <a:lnTo>
                  <a:pt x="2910477" y="3372387"/>
                </a:lnTo>
                <a:close/>
                <a:moveTo>
                  <a:pt x="276606" y="2239399"/>
                </a:moveTo>
                <a:lnTo>
                  <a:pt x="962020" y="2239399"/>
                </a:lnTo>
                <a:lnTo>
                  <a:pt x="1238626" y="2792612"/>
                </a:lnTo>
                <a:lnTo>
                  <a:pt x="962020" y="3345824"/>
                </a:lnTo>
                <a:lnTo>
                  <a:pt x="276606" y="3345824"/>
                </a:lnTo>
                <a:lnTo>
                  <a:pt x="0" y="2792612"/>
                </a:lnTo>
                <a:close/>
                <a:moveTo>
                  <a:pt x="6825993" y="2239395"/>
                </a:moveTo>
                <a:lnTo>
                  <a:pt x="7511407" y="2239395"/>
                </a:lnTo>
                <a:lnTo>
                  <a:pt x="7788013" y="2792608"/>
                </a:lnTo>
                <a:lnTo>
                  <a:pt x="7511407" y="3345820"/>
                </a:lnTo>
                <a:lnTo>
                  <a:pt x="6825993" y="3345820"/>
                </a:lnTo>
                <a:lnTo>
                  <a:pt x="6549387" y="2792608"/>
                </a:lnTo>
                <a:close/>
                <a:moveTo>
                  <a:pt x="5133422" y="1686194"/>
                </a:moveTo>
                <a:lnTo>
                  <a:pt x="5818836" y="1686194"/>
                </a:lnTo>
                <a:lnTo>
                  <a:pt x="6095442" y="2239407"/>
                </a:lnTo>
                <a:lnTo>
                  <a:pt x="5818836" y="2792619"/>
                </a:lnTo>
                <a:lnTo>
                  <a:pt x="5133422" y="2792619"/>
                </a:lnTo>
                <a:lnTo>
                  <a:pt x="4856816" y="2239407"/>
                </a:lnTo>
                <a:close/>
                <a:moveTo>
                  <a:pt x="3194533" y="1686194"/>
                </a:moveTo>
                <a:lnTo>
                  <a:pt x="3879947" y="1686194"/>
                </a:lnTo>
                <a:lnTo>
                  <a:pt x="4156553" y="2239407"/>
                </a:lnTo>
                <a:lnTo>
                  <a:pt x="3879947" y="2792619"/>
                </a:lnTo>
                <a:lnTo>
                  <a:pt x="3194533" y="2792619"/>
                </a:lnTo>
                <a:lnTo>
                  <a:pt x="2917927" y="2239407"/>
                </a:lnTo>
                <a:close/>
                <a:moveTo>
                  <a:pt x="1250784" y="1686183"/>
                </a:moveTo>
                <a:lnTo>
                  <a:pt x="1936198" y="1686183"/>
                </a:lnTo>
                <a:lnTo>
                  <a:pt x="2212804" y="2239396"/>
                </a:lnTo>
                <a:lnTo>
                  <a:pt x="1936198" y="2792608"/>
                </a:lnTo>
                <a:lnTo>
                  <a:pt x="1250784" y="2792608"/>
                </a:lnTo>
                <a:lnTo>
                  <a:pt x="974178" y="2239396"/>
                </a:lnTo>
                <a:close/>
                <a:moveTo>
                  <a:pt x="4160252" y="1132984"/>
                </a:moveTo>
                <a:lnTo>
                  <a:pt x="4845666" y="1132984"/>
                </a:lnTo>
                <a:lnTo>
                  <a:pt x="5122272" y="1686196"/>
                </a:lnTo>
                <a:lnTo>
                  <a:pt x="4845666" y="2239408"/>
                </a:lnTo>
                <a:lnTo>
                  <a:pt x="4160252" y="2239408"/>
                </a:lnTo>
                <a:lnTo>
                  <a:pt x="3883646" y="1686196"/>
                </a:lnTo>
                <a:close/>
                <a:moveTo>
                  <a:pt x="2221364" y="1132982"/>
                </a:moveTo>
                <a:lnTo>
                  <a:pt x="2906778" y="1132982"/>
                </a:lnTo>
                <a:lnTo>
                  <a:pt x="3183384" y="1686194"/>
                </a:lnTo>
                <a:lnTo>
                  <a:pt x="2906778" y="2239406"/>
                </a:lnTo>
                <a:lnTo>
                  <a:pt x="2221364" y="2239406"/>
                </a:lnTo>
                <a:lnTo>
                  <a:pt x="1944758" y="1686194"/>
                </a:lnTo>
                <a:close/>
                <a:moveTo>
                  <a:pt x="6107600" y="1132980"/>
                </a:moveTo>
                <a:lnTo>
                  <a:pt x="6793014" y="1132980"/>
                </a:lnTo>
                <a:lnTo>
                  <a:pt x="7069620" y="1686192"/>
                </a:lnTo>
                <a:lnTo>
                  <a:pt x="6793014" y="2239404"/>
                </a:lnTo>
                <a:lnTo>
                  <a:pt x="6107600" y="2239404"/>
                </a:lnTo>
                <a:lnTo>
                  <a:pt x="5830994" y="1686192"/>
                </a:lnTo>
                <a:close/>
                <a:moveTo>
                  <a:pt x="5134431" y="579768"/>
                </a:moveTo>
                <a:lnTo>
                  <a:pt x="5819845" y="579768"/>
                </a:lnTo>
                <a:lnTo>
                  <a:pt x="6096451" y="1132981"/>
                </a:lnTo>
                <a:lnTo>
                  <a:pt x="5819845" y="1686192"/>
                </a:lnTo>
                <a:lnTo>
                  <a:pt x="5134431" y="1686192"/>
                </a:lnTo>
                <a:lnTo>
                  <a:pt x="4857825" y="1132981"/>
                </a:lnTo>
                <a:close/>
                <a:moveTo>
                  <a:pt x="1252044" y="553212"/>
                </a:moveTo>
                <a:lnTo>
                  <a:pt x="1937458" y="553212"/>
                </a:lnTo>
                <a:lnTo>
                  <a:pt x="2214064" y="1106425"/>
                </a:lnTo>
                <a:lnTo>
                  <a:pt x="1937458" y="1659636"/>
                </a:lnTo>
                <a:lnTo>
                  <a:pt x="1252044" y="1659636"/>
                </a:lnTo>
                <a:lnTo>
                  <a:pt x="975438" y="1106425"/>
                </a:lnTo>
                <a:close/>
                <a:moveTo>
                  <a:pt x="4163853" y="26553"/>
                </a:moveTo>
                <a:lnTo>
                  <a:pt x="4849267" y="26553"/>
                </a:lnTo>
                <a:lnTo>
                  <a:pt x="5125873" y="579766"/>
                </a:lnTo>
                <a:lnTo>
                  <a:pt x="4849267" y="1132978"/>
                </a:lnTo>
                <a:lnTo>
                  <a:pt x="4163853" y="1132978"/>
                </a:lnTo>
                <a:lnTo>
                  <a:pt x="3887247" y="579766"/>
                </a:lnTo>
                <a:close/>
                <a:moveTo>
                  <a:pt x="2228814" y="0"/>
                </a:moveTo>
                <a:lnTo>
                  <a:pt x="2914228" y="0"/>
                </a:lnTo>
                <a:lnTo>
                  <a:pt x="3190834" y="553213"/>
                </a:lnTo>
                <a:lnTo>
                  <a:pt x="2914228" y="1106425"/>
                </a:lnTo>
                <a:lnTo>
                  <a:pt x="2228814" y="1106425"/>
                </a:lnTo>
                <a:lnTo>
                  <a:pt x="1952208" y="553213"/>
                </a:lnTo>
                <a:close/>
              </a:path>
            </a:pathLst>
          </a:custGeom>
          <a:gradFill>
            <a:gsLst>
              <a:gs pos="0">
                <a:srgbClr val="BFBFBF">
                  <a:alpha val="9803"/>
                </a:srgbClr>
              </a:gs>
              <a:gs pos="100000">
                <a:srgbClr val="BFBFBF">
                  <a:alpha val="20000"/>
                </a:srgbClr>
              </a:gs>
            </a:gsLst>
            <a:lin ang="0" scaled="0"/>
          </a:gradFill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7153957" y="-210626"/>
            <a:ext cx="6436375" cy="4637843"/>
          </a:xfrm>
          <a:custGeom>
            <a:rect b="b" l="l" r="r" t="t"/>
            <a:pathLst>
              <a:path extrusionOk="0" h="5611790" w="7788013">
                <a:moveTo>
                  <a:pt x="2213913" y="4505365"/>
                </a:moveTo>
                <a:lnTo>
                  <a:pt x="2899327" y="4505365"/>
                </a:lnTo>
                <a:lnTo>
                  <a:pt x="3175933" y="5058578"/>
                </a:lnTo>
                <a:lnTo>
                  <a:pt x="2899327" y="5611790"/>
                </a:lnTo>
                <a:lnTo>
                  <a:pt x="2213913" y="5611790"/>
                </a:lnTo>
                <a:lnTo>
                  <a:pt x="1937307" y="5058578"/>
                </a:lnTo>
                <a:close/>
                <a:moveTo>
                  <a:pt x="4163851" y="4505362"/>
                </a:moveTo>
                <a:lnTo>
                  <a:pt x="4849265" y="4505362"/>
                </a:lnTo>
                <a:lnTo>
                  <a:pt x="5125871" y="5058575"/>
                </a:lnTo>
                <a:lnTo>
                  <a:pt x="4849265" y="5611787"/>
                </a:lnTo>
                <a:lnTo>
                  <a:pt x="4163851" y="5611787"/>
                </a:lnTo>
                <a:lnTo>
                  <a:pt x="3887245" y="5058575"/>
                </a:lnTo>
                <a:close/>
                <a:moveTo>
                  <a:pt x="3187083" y="3952155"/>
                </a:moveTo>
                <a:lnTo>
                  <a:pt x="3872497" y="3952155"/>
                </a:lnTo>
                <a:lnTo>
                  <a:pt x="4149103" y="4505368"/>
                </a:lnTo>
                <a:lnTo>
                  <a:pt x="3872497" y="5058580"/>
                </a:lnTo>
                <a:lnTo>
                  <a:pt x="3187083" y="5058580"/>
                </a:lnTo>
                <a:lnTo>
                  <a:pt x="2910477" y="4505368"/>
                </a:lnTo>
                <a:close/>
                <a:moveTo>
                  <a:pt x="1248195" y="3952151"/>
                </a:moveTo>
                <a:lnTo>
                  <a:pt x="1933608" y="3952151"/>
                </a:lnTo>
                <a:lnTo>
                  <a:pt x="2210214" y="4505364"/>
                </a:lnTo>
                <a:lnTo>
                  <a:pt x="1933608" y="5058576"/>
                </a:lnTo>
                <a:lnTo>
                  <a:pt x="1248195" y="5058576"/>
                </a:lnTo>
                <a:lnTo>
                  <a:pt x="971589" y="4505364"/>
                </a:lnTo>
                <a:close/>
                <a:moveTo>
                  <a:pt x="6099141" y="3372387"/>
                </a:moveTo>
                <a:lnTo>
                  <a:pt x="6784555" y="3372387"/>
                </a:lnTo>
                <a:lnTo>
                  <a:pt x="7061161" y="3925600"/>
                </a:lnTo>
                <a:lnTo>
                  <a:pt x="6784555" y="4478812"/>
                </a:lnTo>
                <a:lnTo>
                  <a:pt x="6099141" y="4478812"/>
                </a:lnTo>
                <a:lnTo>
                  <a:pt x="5822535" y="3925600"/>
                </a:lnTo>
                <a:close/>
                <a:moveTo>
                  <a:pt x="4160252" y="3372383"/>
                </a:moveTo>
                <a:lnTo>
                  <a:pt x="4845666" y="3372383"/>
                </a:lnTo>
                <a:lnTo>
                  <a:pt x="5122272" y="3925596"/>
                </a:lnTo>
                <a:lnTo>
                  <a:pt x="4845666" y="4478808"/>
                </a:lnTo>
                <a:lnTo>
                  <a:pt x="4160252" y="4478808"/>
                </a:lnTo>
                <a:lnTo>
                  <a:pt x="3883646" y="3925596"/>
                </a:lnTo>
                <a:close/>
                <a:moveTo>
                  <a:pt x="5133422" y="2819174"/>
                </a:moveTo>
                <a:lnTo>
                  <a:pt x="5818836" y="2819174"/>
                </a:lnTo>
                <a:lnTo>
                  <a:pt x="6095442" y="3372387"/>
                </a:lnTo>
                <a:lnTo>
                  <a:pt x="5818836" y="3925599"/>
                </a:lnTo>
                <a:lnTo>
                  <a:pt x="5133422" y="3925599"/>
                </a:lnTo>
                <a:lnTo>
                  <a:pt x="4856816" y="3372387"/>
                </a:lnTo>
                <a:close/>
                <a:moveTo>
                  <a:pt x="3187083" y="2819174"/>
                </a:moveTo>
                <a:lnTo>
                  <a:pt x="3872497" y="2819174"/>
                </a:lnTo>
                <a:lnTo>
                  <a:pt x="4149103" y="3372387"/>
                </a:lnTo>
                <a:lnTo>
                  <a:pt x="3872497" y="3925599"/>
                </a:lnTo>
                <a:lnTo>
                  <a:pt x="3187083" y="3925599"/>
                </a:lnTo>
                <a:lnTo>
                  <a:pt x="2910477" y="3372387"/>
                </a:lnTo>
                <a:close/>
                <a:moveTo>
                  <a:pt x="276606" y="2239399"/>
                </a:moveTo>
                <a:lnTo>
                  <a:pt x="962020" y="2239399"/>
                </a:lnTo>
                <a:lnTo>
                  <a:pt x="1238626" y="2792612"/>
                </a:lnTo>
                <a:lnTo>
                  <a:pt x="962020" y="3345824"/>
                </a:lnTo>
                <a:lnTo>
                  <a:pt x="276606" y="3345824"/>
                </a:lnTo>
                <a:lnTo>
                  <a:pt x="0" y="2792612"/>
                </a:lnTo>
                <a:close/>
                <a:moveTo>
                  <a:pt x="6825993" y="2239395"/>
                </a:moveTo>
                <a:lnTo>
                  <a:pt x="7511407" y="2239395"/>
                </a:lnTo>
                <a:lnTo>
                  <a:pt x="7788013" y="2792608"/>
                </a:lnTo>
                <a:lnTo>
                  <a:pt x="7511407" y="3345820"/>
                </a:lnTo>
                <a:lnTo>
                  <a:pt x="6825993" y="3345820"/>
                </a:lnTo>
                <a:lnTo>
                  <a:pt x="6549387" y="2792608"/>
                </a:lnTo>
                <a:close/>
                <a:moveTo>
                  <a:pt x="5133422" y="1686194"/>
                </a:moveTo>
                <a:lnTo>
                  <a:pt x="5818836" y="1686194"/>
                </a:lnTo>
                <a:lnTo>
                  <a:pt x="6095442" y="2239407"/>
                </a:lnTo>
                <a:lnTo>
                  <a:pt x="5818836" y="2792619"/>
                </a:lnTo>
                <a:lnTo>
                  <a:pt x="5133422" y="2792619"/>
                </a:lnTo>
                <a:lnTo>
                  <a:pt x="4856816" y="2239407"/>
                </a:lnTo>
                <a:close/>
                <a:moveTo>
                  <a:pt x="3194533" y="1686194"/>
                </a:moveTo>
                <a:lnTo>
                  <a:pt x="3879947" y="1686194"/>
                </a:lnTo>
                <a:lnTo>
                  <a:pt x="4156553" y="2239407"/>
                </a:lnTo>
                <a:lnTo>
                  <a:pt x="3879947" y="2792619"/>
                </a:lnTo>
                <a:lnTo>
                  <a:pt x="3194533" y="2792619"/>
                </a:lnTo>
                <a:lnTo>
                  <a:pt x="2917927" y="2239407"/>
                </a:lnTo>
                <a:close/>
                <a:moveTo>
                  <a:pt x="1250784" y="1686183"/>
                </a:moveTo>
                <a:lnTo>
                  <a:pt x="1936198" y="1686183"/>
                </a:lnTo>
                <a:lnTo>
                  <a:pt x="2212804" y="2239396"/>
                </a:lnTo>
                <a:lnTo>
                  <a:pt x="1936198" y="2792608"/>
                </a:lnTo>
                <a:lnTo>
                  <a:pt x="1250784" y="2792608"/>
                </a:lnTo>
                <a:lnTo>
                  <a:pt x="974178" y="2239396"/>
                </a:lnTo>
                <a:close/>
                <a:moveTo>
                  <a:pt x="4160252" y="1132984"/>
                </a:moveTo>
                <a:lnTo>
                  <a:pt x="4845666" y="1132984"/>
                </a:lnTo>
                <a:lnTo>
                  <a:pt x="5122272" y="1686196"/>
                </a:lnTo>
                <a:lnTo>
                  <a:pt x="4845666" y="2239408"/>
                </a:lnTo>
                <a:lnTo>
                  <a:pt x="4160252" y="2239408"/>
                </a:lnTo>
                <a:lnTo>
                  <a:pt x="3883646" y="1686196"/>
                </a:lnTo>
                <a:close/>
                <a:moveTo>
                  <a:pt x="2221364" y="1132982"/>
                </a:moveTo>
                <a:lnTo>
                  <a:pt x="2906778" y="1132982"/>
                </a:lnTo>
                <a:lnTo>
                  <a:pt x="3183384" y="1686194"/>
                </a:lnTo>
                <a:lnTo>
                  <a:pt x="2906778" y="2239406"/>
                </a:lnTo>
                <a:lnTo>
                  <a:pt x="2221364" y="2239406"/>
                </a:lnTo>
                <a:lnTo>
                  <a:pt x="1944758" y="1686194"/>
                </a:lnTo>
                <a:close/>
                <a:moveTo>
                  <a:pt x="6107600" y="1132980"/>
                </a:moveTo>
                <a:lnTo>
                  <a:pt x="6793014" y="1132980"/>
                </a:lnTo>
                <a:lnTo>
                  <a:pt x="7069620" y="1686192"/>
                </a:lnTo>
                <a:lnTo>
                  <a:pt x="6793014" y="2239404"/>
                </a:lnTo>
                <a:lnTo>
                  <a:pt x="6107600" y="2239404"/>
                </a:lnTo>
                <a:lnTo>
                  <a:pt x="5830994" y="1686192"/>
                </a:lnTo>
                <a:close/>
                <a:moveTo>
                  <a:pt x="5134431" y="579768"/>
                </a:moveTo>
                <a:lnTo>
                  <a:pt x="5819845" y="579768"/>
                </a:lnTo>
                <a:lnTo>
                  <a:pt x="6096451" y="1132981"/>
                </a:lnTo>
                <a:lnTo>
                  <a:pt x="5819845" y="1686192"/>
                </a:lnTo>
                <a:lnTo>
                  <a:pt x="5134431" y="1686192"/>
                </a:lnTo>
                <a:lnTo>
                  <a:pt x="4857825" y="1132981"/>
                </a:lnTo>
                <a:close/>
                <a:moveTo>
                  <a:pt x="1252044" y="553212"/>
                </a:moveTo>
                <a:lnTo>
                  <a:pt x="1937458" y="553212"/>
                </a:lnTo>
                <a:lnTo>
                  <a:pt x="2214064" y="1106425"/>
                </a:lnTo>
                <a:lnTo>
                  <a:pt x="1937458" y="1659636"/>
                </a:lnTo>
                <a:lnTo>
                  <a:pt x="1252044" y="1659636"/>
                </a:lnTo>
                <a:lnTo>
                  <a:pt x="975438" y="1106425"/>
                </a:lnTo>
                <a:close/>
                <a:moveTo>
                  <a:pt x="4163853" y="26553"/>
                </a:moveTo>
                <a:lnTo>
                  <a:pt x="4849267" y="26553"/>
                </a:lnTo>
                <a:lnTo>
                  <a:pt x="5125873" y="579766"/>
                </a:lnTo>
                <a:lnTo>
                  <a:pt x="4849267" y="1132978"/>
                </a:lnTo>
                <a:lnTo>
                  <a:pt x="4163853" y="1132978"/>
                </a:lnTo>
                <a:lnTo>
                  <a:pt x="3887247" y="579766"/>
                </a:lnTo>
                <a:close/>
                <a:moveTo>
                  <a:pt x="2228814" y="0"/>
                </a:moveTo>
                <a:lnTo>
                  <a:pt x="2914228" y="0"/>
                </a:lnTo>
                <a:lnTo>
                  <a:pt x="3190834" y="553213"/>
                </a:lnTo>
                <a:lnTo>
                  <a:pt x="2914228" y="1106425"/>
                </a:lnTo>
                <a:lnTo>
                  <a:pt x="2228814" y="1106425"/>
                </a:lnTo>
                <a:lnTo>
                  <a:pt x="1952208" y="553213"/>
                </a:lnTo>
                <a:close/>
              </a:path>
            </a:pathLst>
          </a:custGeom>
          <a:gradFill>
            <a:gsLst>
              <a:gs pos="0">
                <a:srgbClr val="BFBFBF">
                  <a:alpha val="9803"/>
                </a:srgbClr>
              </a:gs>
              <a:gs pos="100000">
                <a:srgbClr val="BFBFBF">
                  <a:alpha val="20000"/>
                </a:srgbClr>
              </a:gs>
            </a:gsLst>
            <a:lin ang="0" scaled="0"/>
          </a:gradFill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6996787" y="-210626"/>
            <a:ext cx="6436375" cy="4637843"/>
          </a:xfrm>
          <a:custGeom>
            <a:rect b="b" l="l" r="r" t="t"/>
            <a:pathLst>
              <a:path extrusionOk="0" h="5611790" w="7788013">
                <a:moveTo>
                  <a:pt x="2213913" y="4505365"/>
                </a:moveTo>
                <a:lnTo>
                  <a:pt x="2899327" y="4505365"/>
                </a:lnTo>
                <a:lnTo>
                  <a:pt x="3175933" y="5058578"/>
                </a:lnTo>
                <a:lnTo>
                  <a:pt x="2899327" y="5611790"/>
                </a:lnTo>
                <a:lnTo>
                  <a:pt x="2213913" y="5611790"/>
                </a:lnTo>
                <a:lnTo>
                  <a:pt x="1937307" y="5058578"/>
                </a:lnTo>
                <a:close/>
                <a:moveTo>
                  <a:pt x="4163851" y="4505362"/>
                </a:moveTo>
                <a:lnTo>
                  <a:pt x="4849265" y="4505362"/>
                </a:lnTo>
                <a:lnTo>
                  <a:pt x="5125871" y="5058575"/>
                </a:lnTo>
                <a:lnTo>
                  <a:pt x="4849265" y="5611787"/>
                </a:lnTo>
                <a:lnTo>
                  <a:pt x="4163851" y="5611787"/>
                </a:lnTo>
                <a:lnTo>
                  <a:pt x="3887245" y="5058575"/>
                </a:lnTo>
                <a:close/>
                <a:moveTo>
                  <a:pt x="3187083" y="3952155"/>
                </a:moveTo>
                <a:lnTo>
                  <a:pt x="3872497" y="3952155"/>
                </a:lnTo>
                <a:lnTo>
                  <a:pt x="4149103" y="4505368"/>
                </a:lnTo>
                <a:lnTo>
                  <a:pt x="3872497" y="5058580"/>
                </a:lnTo>
                <a:lnTo>
                  <a:pt x="3187083" y="5058580"/>
                </a:lnTo>
                <a:lnTo>
                  <a:pt x="2910477" y="4505368"/>
                </a:lnTo>
                <a:close/>
                <a:moveTo>
                  <a:pt x="1248195" y="3952151"/>
                </a:moveTo>
                <a:lnTo>
                  <a:pt x="1933608" y="3952151"/>
                </a:lnTo>
                <a:lnTo>
                  <a:pt x="2210214" y="4505364"/>
                </a:lnTo>
                <a:lnTo>
                  <a:pt x="1933608" y="5058576"/>
                </a:lnTo>
                <a:lnTo>
                  <a:pt x="1248195" y="5058576"/>
                </a:lnTo>
                <a:lnTo>
                  <a:pt x="971589" y="4505364"/>
                </a:lnTo>
                <a:close/>
                <a:moveTo>
                  <a:pt x="6099141" y="3372387"/>
                </a:moveTo>
                <a:lnTo>
                  <a:pt x="6784555" y="3372387"/>
                </a:lnTo>
                <a:lnTo>
                  <a:pt x="7061161" y="3925600"/>
                </a:lnTo>
                <a:lnTo>
                  <a:pt x="6784555" y="4478812"/>
                </a:lnTo>
                <a:lnTo>
                  <a:pt x="6099141" y="4478812"/>
                </a:lnTo>
                <a:lnTo>
                  <a:pt x="5822535" y="3925600"/>
                </a:lnTo>
                <a:close/>
                <a:moveTo>
                  <a:pt x="4160252" y="3372383"/>
                </a:moveTo>
                <a:lnTo>
                  <a:pt x="4845666" y="3372383"/>
                </a:lnTo>
                <a:lnTo>
                  <a:pt x="5122272" y="3925596"/>
                </a:lnTo>
                <a:lnTo>
                  <a:pt x="4845666" y="4478808"/>
                </a:lnTo>
                <a:lnTo>
                  <a:pt x="4160252" y="4478808"/>
                </a:lnTo>
                <a:lnTo>
                  <a:pt x="3883646" y="3925596"/>
                </a:lnTo>
                <a:close/>
                <a:moveTo>
                  <a:pt x="5133422" y="2819174"/>
                </a:moveTo>
                <a:lnTo>
                  <a:pt x="5818836" y="2819174"/>
                </a:lnTo>
                <a:lnTo>
                  <a:pt x="6095442" y="3372387"/>
                </a:lnTo>
                <a:lnTo>
                  <a:pt x="5818836" y="3925599"/>
                </a:lnTo>
                <a:lnTo>
                  <a:pt x="5133422" y="3925599"/>
                </a:lnTo>
                <a:lnTo>
                  <a:pt x="4856816" y="3372387"/>
                </a:lnTo>
                <a:close/>
                <a:moveTo>
                  <a:pt x="3187083" y="2819174"/>
                </a:moveTo>
                <a:lnTo>
                  <a:pt x="3872497" y="2819174"/>
                </a:lnTo>
                <a:lnTo>
                  <a:pt x="4149103" y="3372387"/>
                </a:lnTo>
                <a:lnTo>
                  <a:pt x="3872497" y="3925599"/>
                </a:lnTo>
                <a:lnTo>
                  <a:pt x="3187083" y="3925599"/>
                </a:lnTo>
                <a:lnTo>
                  <a:pt x="2910477" y="3372387"/>
                </a:lnTo>
                <a:close/>
                <a:moveTo>
                  <a:pt x="276606" y="2239399"/>
                </a:moveTo>
                <a:lnTo>
                  <a:pt x="962020" y="2239399"/>
                </a:lnTo>
                <a:lnTo>
                  <a:pt x="1238626" y="2792612"/>
                </a:lnTo>
                <a:lnTo>
                  <a:pt x="962020" y="3345824"/>
                </a:lnTo>
                <a:lnTo>
                  <a:pt x="276606" y="3345824"/>
                </a:lnTo>
                <a:lnTo>
                  <a:pt x="0" y="2792612"/>
                </a:lnTo>
                <a:close/>
                <a:moveTo>
                  <a:pt x="6825993" y="2239395"/>
                </a:moveTo>
                <a:lnTo>
                  <a:pt x="7511407" y="2239395"/>
                </a:lnTo>
                <a:lnTo>
                  <a:pt x="7788013" y="2792608"/>
                </a:lnTo>
                <a:lnTo>
                  <a:pt x="7511407" y="3345820"/>
                </a:lnTo>
                <a:lnTo>
                  <a:pt x="6825993" y="3345820"/>
                </a:lnTo>
                <a:lnTo>
                  <a:pt x="6549387" y="2792608"/>
                </a:lnTo>
                <a:close/>
                <a:moveTo>
                  <a:pt x="5133422" y="1686194"/>
                </a:moveTo>
                <a:lnTo>
                  <a:pt x="5818836" y="1686194"/>
                </a:lnTo>
                <a:lnTo>
                  <a:pt x="6095442" y="2239407"/>
                </a:lnTo>
                <a:lnTo>
                  <a:pt x="5818836" y="2792619"/>
                </a:lnTo>
                <a:lnTo>
                  <a:pt x="5133422" y="2792619"/>
                </a:lnTo>
                <a:lnTo>
                  <a:pt x="4856816" y="2239407"/>
                </a:lnTo>
                <a:close/>
                <a:moveTo>
                  <a:pt x="3194533" y="1686194"/>
                </a:moveTo>
                <a:lnTo>
                  <a:pt x="3879947" y="1686194"/>
                </a:lnTo>
                <a:lnTo>
                  <a:pt x="4156553" y="2239407"/>
                </a:lnTo>
                <a:lnTo>
                  <a:pt x="3879947" y="2792619"/>
                </a:lnTo>
                <a:lnTo>
                  <a:pt x="3194533" y="2792619"/>
                </a:lnTo>
                <a:lnTo>
                  <a:pt x="2917927" y="2239407"/>
                </a:lnTo>
                <a:close/>
                <a:moveTo>
                  <a:pt x="1250784" y="1686183"/>
                </a:moveTo>
                <a:lnTo>
                  <a:pt x="1936198" y="1686183"/>
                </a:lnTo>
                <a:lnTo>
                  <a:pt x="2212804" y="2239396"/>
                </a:lnTo>
                <a:lnTo>
                  <a:pt x="1936198" y="2792608"/>
                </a:lnTo>
                <a:lnTo>
                  <a:pt x="1250784" y="2792608"/>
                </a:lnTo>
                <a:lnTo>
                  <a:pt x="974178" y="2239396"/>
                </a:lnTo>
                <a:close/>
                <a:moveTo>
                  <a:pt x="4160252" y="1132984"/>
                </a:moveTo>
                <a:lnTo>
                  <a:pt x="4845666" y="1132984"/>
                </a:lnTo>
                <a:lnTo>
                  <a:pt x="5122272" y="1686196"/>
                </a:lnTo>
                <a:lnTo>
                  <a:pt x="4845666" y="2239408"/>
                </a:lnTo>
                <a:lnTo>
                  <a:pt x="4160252" y="2239408"/>
                </a:lnTo>
                <a:lnTo>
                  <a:pt x="3883646" y="1686196"/>
                </a:lnTo>
                <a:close/>
                <a:moveTo>
                  <a:pt x="2221364" y="1132982"/>
                </a:moveTo>
                <a:lnTo>
                  <a:pt x="2906778" y="1132982"/>
                </a:lnTo>
                <a:lnTo>
                  <a:pt x="3183384" y="1686194"/>
                </a:lnTo>
                <a:lnTo>
                  <a:pt x="2906778" y="2239406"/>
                </a:lnTo>
                <a:lnTo>
                  <a:pt x="2221364" y="2239406"/>
                </a:lnTo>
                <a:lnTo>
                  <a:pt x="1944758" y="1686194"/>
                </a:lnTo>
                <a:close/>
                <a:moveTo>
                  <a:pt x="6107600" y="1132980"/>
                </a:moveTo>
                <a:lnTo>
                  <a:pt x="6793014" y="1132980"/>
                </a:lnTo>
                <a:lnTo>
                  <a:pt x="7069620" y="1686192"/>
                </a:lnTo>
                <a:lnTo>
                  <a:pt x="6793014" y="2239404"/>
                </a:lnTo>
                <a:lnTo>
                  <a:pt x="6107600" y="2239404"/>
                </a:lnTo>
                <a:lnTo>
                  <a:pt x="5830994" y="1686192"/>
                </a:lnTo>
                <a:close/>
                <a:moveTo>
                  <a:pt x="5134431" y="579768"/>
                </a:moveTo>
                <a:lnTo>
                  <a:pt x="5819845" y="579768"/>
                </a:lnTo>
                <a:lnTo>
                  <a:pt x="6096451" y="1132981"/>
                </a:lnTo>
                <a:lnTo>
                  <a:pt x="5819845" y="1686192"/>
                </a:lnTo>
                <a:lnTo>
                  <a:pt x="5134431" y="1686192"/>
                </a:lnTo>
                <a:lnTo>
                  <a:pt x="4857825" y="1132981"/>
                </a:lnTo>
                <a:close/>
                <a:moveTo>
                  <a:pt x="1252044" y="553212"/>
                </a:moveTo>
                <a:lnTo>
                  <a:pt x="1937458" y="553212"/>
                </a:lnTo>
                <a:lnTo>
                  <a:pt x="2214064" y="1106425"/>
                </a:lnTo>
                <a:lnTo>
                  <a:pt x="1937458" y="1659636"/>
                </a:lnTo>
                <a:lnTo>
                  <a:pt x="1252044" y="1659636"/>
                </a:lnTo>
                <a:lnTo>
                  <a:pt x="975438" y="1106425"/>
                </a:lnTo>
                <a:close/>
                <a:moveTo>
                  <a:pt x="4163853" y="26553"/>
                </a:moveTo>
                <a:lnTo>
                  <a:pt x="4849267" y="26553"/>
                </a:lnTo>
                <a:lnTo>
                  <a:pt x="5125873" y="579766"/>
                </a:lnTo>
                <a:lnTo>
                  <a:pt x="4849267" y="1132978"/>
                </a:lnTo>
                <a:lnTo>
                  <a:pt x="4163853" y="1132978"/>
                </a:lnTo>
                <a:lnTo>
                  <a:pt x="3887247" y="579766"/>
                </a:lnTo>
                <a:close/>
                <a:moveTo>
                  <a:pt x="2228814" y="0"/>
                </a:moveTo>
                <a:lnTo>
                  <a:pt x="2914228" y="0"/>
                </a:lnTo>
                <a:lnTo>
                  <a:pt x="3190834" y="553213"/>
                </a:lnTo>
                <a:lnTo>
                  <a:pt x="2914228" y="1106425"/>
                </a:lnTo>
                <a:lnTo>
                  <a:pt x="2228814" y="1106425"/>
                </a:lnTo>
                <a:lnTo>
                  <a:pt x="1952208" y="553213"/>
                </a:lnTo>
                <a:close/>
              </a:path>
            </a:pathLst>
          </a:custGeom>
          <a:gradFill>
            <a:gsLst>
              <a:gs pos="0">
                <a:srgbClr val="BFBFBF">
                  <a:alpha val="9803"/>
                </a:srgbClr>
              </a:gs>
              <a:gs pos="100000">
                <a:srgbClr val="BFBFBF">
                  <a:alpha val="20000"/>
                </a:srgbClr>
              </a:gs>
            </a:gsLst>
            <a:lin ang="0" scaled="0"/>
          </a:gradFill>
          <a:ln cap="flat" cmpd="sng" w="381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6596062" y="2838450"/>
            <a:ext cx="444023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97B3"/>
              </a:buClr>
              <a:buSzPts val="5400"/>
              <a:buFont typeface="Raleway"/>
              <a:buNone/>
            </a:pPr>
            <a:r>
              <a:rPr b="1" i="0" lang="en-US" sz="5400" u="none" cap="none" strike="noStrike">
                <a:solidFill>
                  <a:srgbClr val="7F97B3"/>
                </a:solidFill>
                <a:latin typeface="Raleway"/>
                <a:ea typeface="Raleway"/>
                <a:cs typeface="Raleway"/>
                <a:sym typeface="Raleway"/>
              </a:rPr>
              <a:t>TEAM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97B3"/>
              </a:buClr>
              <a:buSzPts val="5400"/>
              <a:buFont typeface="Raleway"/>
              <a:buNone/>
            </a:pPr>
            <a:r>
              <a:rPr b="1" i="0" lang="en-US" sz="5400" u="none" cap="none" strike="noStrike">
                <a:solidFill>
                  <a:srgbClr val="7F97B3"/>
                </a:solidFill>
                <a:latin typeface="Raleway"/>
                <a:ea typeface="Raleway"/>
                <a:cs typeface="Raleway"/>
                <a:sym typeface="Raleway"/>
              </a:rPr>
              <a:t>MATRIX</a:t>
            </a:r>
            <a:endParaRPr/>
          </a:p>
        </p:txBody>
      </p:sp>
      <p:grpSp>
        <p:nvGrpSpPr>
          <p:cNvPr id="57" name="Google Shape;57;p1"/>
          <p:cNvGrpSpPr/>
          <p:nvPr/>
        </p:nvGrpSpPr>
        <p:grpSpPr>
          <a:xfrm>
            <a:off x="2297112" y="1655762"/>
            <a:ext cx="4205287" cy="4251325"/>
            <a:chOff x="3759201" y="1093247"/>
            <a:chExt cx="4625324" cy="4675240"/>
          </a:xfrm>
        </p:grpSpPr>
        <p:sp>
          <p:nvSpPr>
            <p:cNvPr id="58" name="Google Shape;58;p1"/>
            <p:cNvSpPr/>
            <p:nvPr/>
          </p:nvSpPr>
          <p:spPr>
            <a:xfrm>
              <a:off x="5241610" y="1093247"/>
              <a:ext cx="1709396" cy="1473451"/>
            </a:xfrm>
            <a:prstGeom prst="hexagon">
              <a:avLst>
                <a:gd fmla="val 4655" name="adj"/>
                <a:gd fmla="val 115470" name="vf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676874" y="1887583"/>
              <a:ext cx="1707651" cy="1471706"/>
            </a:xfrm>
            <a:prstGeom prst="hexagon">
              <a:avLst>
                <a:gd fmla="val 4654" name="adj"/>
                <a:gd fmla="val 115470" name="vf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6676874" y="3486732"/>
              <a:ext cx="1707651" cy="1473451"/>
            </a:xfrm>
            <a:prstGeom prst="hexagon">
              <a:avLst>
                <a:gd fmla="val 4659" name="adj"/>
                <a:gd fmla="val 115470" name="vf"/>
              </a:avLst>
            </a:prstGeom>
            <a:solidFill>
              <a:srgbClr val="F5A82C"/>
            </a:solidFill>
            <a:ln cap="flat" cmpd="sng" w="38100">
              <a:solidFill>
                <a:srgbClr val="F5A82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241610" y="4295036"/>
              <a:ext cx="1709396" cy="1473451"/>
            </a:xfrm>
            <a:prstGeom prst="hexagon">
              <a:avLst>
                <a:gd fmla="val 4655" name="adj"/>
                <a:gd fmla="val 115470" name="vf"/>
              </a:avLst>
            </a:prstGeom>
            <a:solidFill>
              <a:srgbClr val="CA4D39"/>
            </a:solidFill>
            <a:ln cap="flat" cmpd="sng" w="38100">
              <a:solidFill>
                <a:srgbClr val="CA4D3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759201" y="3493715"/>
              <a:ext cx="1707651" cy="1473451"/>
            </a:xfrm>
            <a:prstGeom prst="hexagon">
              <a:avLst>
                <a:gd fmla="val 4659" name="adj"/>
                <a:gd fmla="val 115470" name="vf"/>
              </a:avLst>
            </a:prstGeom>
            <a:solidFill>
              <a:srgbClr val="3F536B"/>
            </a:solidFill>
            <a:ln cap="flat" cmpd="sng" w="38100">
              <a:solidFill>
                <a:srgbClr val="3F536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759201" y="1894567"/>
              <a:ext cx="1707651" cy="1473451"/>
            </a:xfrm>
            <a:prstGeom prst="hexagon">
              <a:avLst>
                <a:gd fmla="val 4659" name="adj"/>
                <a:gd fmla="val 115470" name="vf"/>
              </a:avLst>
            </a:prstGeom>
            <a:solidFill>
              <a:srgbClr val="C8C7C8"/>
            </a:solidFill>
            <a:ln cap="flat" cmpd="sng" w="38100">
              <a:solidFill>
                <a:srgbClr val="C8C7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" name="Google Shape;64;p1"/>
          <p:cNvSpPr/>
          <p:nvPr/>
        </p:nvSpPr>
        <p:spPr>
          <a:xfrm>
            <a:off x="4160837" y="3551237"/>
            <a:ext cx="508000" cy="579437"/>
          </a:xfrm>
          <a:custGeom>
            <a:rect b="b" l="l" r="r" t="t"/>
            <a:pathLst>
              <a:path extrusionOk="0" h="105" w="92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901950"/>
            <a:ext cx="328612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6725" y="2944812"/>
            <a:ext cx="36036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 rot="-60000">
            <a:off x="5522912" y="4403725"/>
            <a:ext cx="406400" cy="379412"/>
          </a:xfrm>
          <a:custGeom>
            <a:rect b="b" l="l" r="r" t="t"/>
            <a:pathLst>
              <a:path extrusionOk="0" h="264" w="282">
                <a:moveTo>
                  <a:pt x="159" y="0"/>
                </a:moveTo>
                <a:cubicBezTo>
                  <a:pt x="53" y="0"/>
                  <a:pt x="0" y="106"/>
                  <a:pt x="0" y="176"/>
                </a:cubicBezTo>
                <a:cubicBezTo>
                  <a:pt x="0" y="194"/>
                  <a:pt x="35" y="229"/>
                  <a:pt x="53" y="176"/>
                </a:cubicBezTo>
                <a:cubicBezTo>
                  <a:pt x="61" y="153"/>
                  <a:pt x="106" y="159"/>
                  <a:pt x="106" y="194"/>
                </a:cubicBezTo>
                <a:cubicBezTo>
                  <a:pt x="106" y="233"/>
                  <a:pt x="123" y="264"/>
                  <a:pt x="159" y="264"/>
                </a:cubicBezTo>
                <a:cubicBezTo>
                  <a:pt x="264" y="264"/>
                  <a:pt x="282" y="176"/>
                  <a:pt x="282" y="124"/>
                </a:cubicBezTo>
                <a:cubicBezTo>
                  <a:pt x="282" y="71"/>
                  <a:pt x="264" y="0"/>
                  <a:pt x="159" y="0"/>
                </a:cubicBezTo>
                <a:close/>
                <a:moveTo>
                  <a:pt x="71" y="128"/>
                </a:moveTo>
                <a:cubicBezTo>
                  <a:pt x="58" y="128"/>
                  <a:pt x="49" y="118"/>
                  <a:pt x="49" y="106"/>
                </a:cubicBezTo>
                <a:cubicBezTo>
                  <a:pt x="49" y="94"/>
                  <a:pt x="58" y="84"/>
                  <a:pt x="71" y="84"/>
                </a:cubicBezTo>
                <a:cubicBezTo>
                  <a:pt x="83" y="84"/>
                  <a:pt x="93" y="94"/>
                  <a:pt x="93" y="106"/>
                </a:cubicBezTo>
                <a:cubicBezTo>
                  <a:pt x="93" y="118"/>
                  <a:pt x="83" y="128"/>
                  <a:pt x="71" y="128"/>
                </a:cubicBezTo>
                <a:close/>
                <a:moveTo>
                  <a:pt x="110" y="62"/>
                </a:moveTo>
                <a:cubicBezTo>
                  <a:pt x="110" y="50"/>
                  <a:pt x="120" y="40"/>
                  <a:pt x="132" y="40"/>
                </a:cubicBezTo>
                <a:cubicBezTo>
                  <a:pt x="144" y="40"/>
                  <a:pt x="154" y="50"/>
                  <a:pt x="154" y="62"/>
                </a:cubicBezTo>
                <a:cubicBezTo>
                  <a:pt x="154" y="74"/>
                  <a:pt x="144" y="84"/>
                  <a:pt x="132" y="84"/>
                </a:cubicBezTo>
                <a:cubicBezTo>
                  <a:pt x="120" y="84"/>
                  <a:pt x="110" y="74"/>
                  <a:pt x="110" y="62"/>
                </a:cubicBezTo>
                <a:close/>
                <a:moveTo>
                  <a:pt x="167" y="216"/>
                </a:moveTo>
                <a:cubicBezTo>
                  <a:pt x="150" y="216"/>
                  <a:pt x="137" y="202"/>
                  <a:pt x="137" y="185"/>
                </a:cubicBezTo>
                <a:cubicBezTo>
                  <a:pt x="137" y="168"/>
                  <a:pt x="150" y="154"/>
                  <a:pt x="167" y="154"/>
                </a:cubicBezTo>
                <a:cubicBezTo>
                  <a:pt x="184" y="154"/>
                  <a:pt x="198" y="168"/>
                  <a:pt x="198" y="185"/>
                </a:cubicBezTo>
                <a:cubicBezTo>
                  <a:pt x="198" y="202"/>
                  <a:pt x="184" y="216"/>
                  <a:pt x="167" y="216"/>
                </a:cubicBezTo>
                <a:close/>
                <a:moveTo>
                  <a:pt x="220" y="163"/>
                </a:moveTo>
                <a:cubicBezTo>
                  <a:pt x="213" y="163"/>
                  <a:pt x="207" y="157"/>
                  <a:pt x="207" y="150"/>
                </a:cubicBezTo>
                <a:cubicBezTo>
                  <a:pt x="207" y="143"/>
                  <a:pt x="213" y="137"/>
                  <a:pt x="220" y="137"/>
                </a:cubicBezTo>
                <a:cubicBezTo>
                  <a:pt x="227" y="137"/>
                  <a:pt x="233" y="143"/>
                  <a:pt x="233" y="150"/>
                </a:cubicBezTo>
                <a:cubicBezTo>
                  <a:pt x="233" y="157"/>
                  <a:pt x="227" y="163"/>
                  <a:pt x="220" y="163"/>
                </a:cubicBezTo>
                <a:close/>
                <a:moveTo>
                  <a:pt x="203" y="110"/>
                </a:moveTo>
                <a:cubicBezTo>
                  <a:pt x="186" y="110"/>
                  <a:pt x="172" y="97"/>
                  <a:pt x="172" y="80"/>
                </a:cubicBezTo>
                <a:cubicBezTo>
                  <a:pt x="172" y="63"/>
                  <a:pt x="186" y="49"/>
                  <a:pt x="203" y="49"/>
                </a:cubicBezTo>
                <a:cubicBezTo>
                  <a:pt x="220" y="49"/>
                  <a:pt x="233" y="63"/>
                  <a:pt x="233" y="80"/>
                </a:cubicBezTo>
                <a:cubicBezTo>
                  <a:pt x="233" y="97"/>
                  <a:pt x="220" y="110"/>
                  <a:pt x="203" y="1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8462" y="4352925"/>
            <a:ext cx="274637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0687" y="2176462"/>
            <a:ext cx="377825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4230687" y="5148262"/>
            <a:ext cx="339725" cy="341312"/>
          </a:xfrm>
          <a:custGeom>
            <a:rect b="b" l="l" r="r" t="t"/>
            <a:pathLst>
              <a:path extrusionOk="0" h="152" w="151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431337" y="549450"/>
            <a:ext cx="89661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b="1" i="0" lang="en-US" sz="44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Hello &amp; Welcome !</a:t>
            </a:r>
            <a:endParaRPr/>
          </a:p>
        </p:txBody>
      </p:sp>
      <p:pic>
        <p:nvPicPr>
          <p:cNvPr id="72" name="Google Shape;7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575" y="103225"/>
            <a:ext cx="1315025" cy="12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2203925" y="394800"/>
            <a:ext cx="3454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Code Club</a:t>
            </a:r>
            <a:endParaRPr b="1" sz="3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ctrTitle"/>
          </p:nvPr>
        </p:nvSpPr>
        <p:spPr>
          <a:xfrm>
            <a:off x="3525937" y="521575"/>
            <a:ext cx="68595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b="1" i="0" lang="en-US" sz="44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Meet the Team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2347912" y="1692275"/>
            <a:ext cx="1562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600"/>
              <a:buFont typeface="Source Sans Pro"/>
              <a:buNone/>
            </a:pPr>
            <a:r>
              <a:rPr b="0" i="0" lang="en-US" sz="1600" u="non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Front-End Developer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1527175" y="2192337"/>
            <a:ext cx="23828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b="1" i="0" lang="en-US" sz="20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Monish Kumar S S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2339975" y="3760787"/>
            <a:ext cx="15621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600"/>
              <a:buFont typeface="Source Sans Pro"/>
              <a:buNone/>
            </a:pPr>
            <a:r>
              <a:rPr b="0" i="0" lang="en-US" sz="1600" u="non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Front-End Developer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562100" y="4344987"/>
            <a:ext cx="23749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b="1" i="0" lang="en-US" sz="20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Sundarakalathi</a:t>
            </a:r>
            <a:r>
              <a:rPr b="1" i="0" lang="en-US" sz="18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K 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8318500" y="2541587"/>
            <a:ext cx="174783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600"/>
              <a:buFont typeface="Source Sans Pro"/>
              <a:buNone/>
            </a:pPr>
            <a:r>
              <a:rPr b="0" i="0" lang="en-US" sz="1600" u="non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Back-End Developer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8318500" y="3062287"/>
            <a:ext cx="26257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b="1" i="0" lang="en-US" sz="20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Nithish 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8318500" y="4344987"/>
            <a:ext cx="156051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600"/>
              <a:buFont typeface="Source Sans Pro"/>
              <a:buNone/>
            </a:pPr>
            <a:r>
              <a:rPr b="0" i="0" lang="en-US" sz="1600" u="none">
                <a:solidFill>
                  <a:srgbClr val="A6A6A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Back-End Developer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8318500" y="4929187"/>
            <a:ext cx="20669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b="1" i="0" lang="en-US" sz="20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Santhosh B</a:t>
            </a:r>
            <a:endParaRPr/>
          </a:p>
        </p:txBody>
      </p:sp>
      <p:pic>
        <p:nvPicPr>
          <p:cNvPr id="87" name="Google Shape;8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25" y="116900"/>
            <a:ext cx="1447400" cy="14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813" y="2192322"/>
            <a:ext cx="4356367" cy="29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5330699" y="237887"/>
            <a:ext cx="6861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963525" y="1502575"/>
            <a:ext cx="1293000" cy="1215300"/>
          </a:xfrm>
          <a:prstGeom prst="hexagon">
            <a:avLst>
              <a:gd fmla="val 5828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291587" y="1774037"/>
            <a:ext cx="7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None/>
            </a:pPr>
            <a:r>
              <a:rPr b="1" i="0" lang="en-US" sz="2800" u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/>
          </a:p>
        </p:txBody>
      </p:sp>
      <p:sp>
        <p:nvSpPr>
          <p:cNvPr id="96" name="Google Shape;96;p3"/>
          <p:cNvSpPr txBox="1"/>
          <p:nvPr/>
        </p:nvSpPr>
        <p:spPr>
          <a:xfrm>
            <a:off x="2352037" y="1361400"/>
            <a:ext cx="31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Home page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2355949" y="1730700"/>
            <a:ext cx="3430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page shows the gist of our website and gives introduction about various features present in our website.</a:t>
            </a:r>
            <a:endParaRPr sz="1700"/>
          </a:p>
        </p:txBody>
      </p:sp>
      <p:sp>
        <p:nvSpPr>
          <p:cNvPr id="98" name="Google Shape;98;p3"/>
          <p:cNvSpPr/>
          <p:nvPr/>
        </p:nvSpPr>
        <p:spPr>
          <a:xfrm>
            <a:off x="963524" y="3162963"/>
            <a:ext cx="1293000" cy="1095300"/>
          </a:xfrm>
          <a:prstGeom prst="hexagon">
            <a:avLst>
              <a:gd fmla="val 4658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227387" y="3449013"/>
            <a:ext cx="7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None/>
            </a:pPr>
            <a:r>
              <a:rPr b="1" i="0" lang="en-US" sz="2800" u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352037" y="2866200"/>
            <a:ext cx="31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Login/sign up page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2351787" y="3294637"/>
            <a:ext cx="3430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students to register in our site and already registered students to login into the website.Only registered students can access the events to prevent online.</a:t>
            </a:r>
            <a:endParaRPr sz="1700"/>
          </a:p>
        </p:txBody>
      </p:sp>
      <p:sp>
        <p:nvSpPr>
          <p:cNvPr id="102" name="Google Shape;102;p3"/>
          <p:cNvSpPr/>
          <p:nvPr/>
        </p:nvSpPr>
        <p:spPr>
          <a:xfrm>
            <a:off x="1066425" y="5395900"/>
            <a:ext cx="1215600" cy="1215300"/>
          </a:xfrm>
          <a:prstGeom prst="hexagon">
            <a:avLst>
              <a:gd fmla="val 4658" name="adj"/>
              <a:gd fmla="val 115470" name="vf"/>
            </a:avLst>
          </a:prstGeom>
          <a:solidFill>
            <a:srgbClr val="F5A8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252950" y="5697487"/>
            <a:ext cx="7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None/>
            </a:pPr>
            <a:r>
              <a:rPr b="1" i="0" lang="en-US" sz="2800" u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/>
          </a:p>
        </p:txBody>
      </p:sp>
      <p:sp>
        <p:nvSpPr>
          <p:cNvPr id="104" name="Google Shape;104;p3"/>
          <p:cNvSpPr txBox="1"/>
          <p:nvPr/>
        </p:nvSpPr>
        <p:spPr>
          <a:xfrm>
            <a:off x="2358237" y="5129512"/>
            <a:ext cx="31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Admin access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358237" y="5515275"/>
            <a:ext cx="34305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</a:pPr>
            <a:r>
              <a:rPr lang="en-U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Admins are special accessed people who post events along with the details of the event.admin </a:t>
            </a:r>
            <a:r>
              <a:rPr lang="en-US" sz="1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access can only be given by pre-existing admins.</a:t>
            </a:r>
            <a:endParaRPr sz="1700"/>
          </a:p>
        </p:txBody>
      </p:sp>
      <p:sp>
        <p:nvSpPr>
          <p:cNvPr id="106" name="Google Shape;106;p3"/>
          <p:cNvSpPr/>
          <p:nvPr/>
        </p:nvSpPr>
        <p:spPr>
          <a:xfrm>
            <a:off x="6405549" y="1502572"/>
            <a:ext cx="1293000" cy="1215300"/>
          </a:xfrm>
          <a:prstGeom prst="hexagon">
            <a:avLst>
              <a:gd fmla="val 4651" name="adj"/>
              <a:gd fmla="val 115470" name="vf"/>
            </a:avLst>
          </a:prstGeom>
          <a:solidFill>
            <a:srgbClr val="CA4D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669399" y="1848637"/>
            <a:ext cx="7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None/>
            </a:pPr>
            <a:r>
              <a:rPr b="1" lang="en-US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/>
          </a:p>
        </p:txBody>
      </p:sp>
      <p:sp>
        <p:nvSpPr>
          <p:cNvPr id="108" name="Google Shape;108;p3"/>
          <p:cNvSpPr txBox="1"/>
          <p:nvPr/>
        </p:nvSpPr>
        <p:spPr>
          <a:xfrm>
            <a:off x="7741937" y="1424300"/>
            <a:ext cx="316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Front-end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6405550" y="3417050"/>
            <a:ext cx="1293000" cy="1215300"/>
          </a:xfrm>
          <a:prstGeom prst="hexagon">
            <a:avLst>
              <a:gd fmla="val 4658" name="adj"/>
              <a:gd fmla="val 115470" name="vf"/>
            </a:avLst>
          </a:prstGeom>
          <a:solidFill>
            <a:srgbClr val="3F53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669412" y="3795288"/>
            <a:ext cx="7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None/>
            </a:pPr>
            <a:r>
              <a:rPr b="1" lang="en-US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20</a:t>
            </a:r>
            <a:endParaRPr sz="1800"/>
          </a:p>
        </p:txBody>
      </p:sp>
      <p:sp>
        <p:nvSpPr>
          <p:cNvPr id="111" name="Google Shape;111;p3"/>
          <p:cNvSpPr txBox="1"/>
          <p:nvPr/>
        </p:nvSpPr>
        <p:spPr>
          <a:xfrm>
            <a:off x="7741937" y="3487113"/>
            <a:ext cx="316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Back-end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405549" y="5122848"/>
            <a:ext cx="1293000" cy="1215300"/>
          </a:xfrm>
          <a:prstGeom prst="hexagon">
            <a:avLst>
              <a:gd fmla="val 4658" name="adj"/>
              <a:gd fmla="val 115470" name="vf"/>
            </a:avLst>
          </a:prstGeom>
          <a:solidFill>
            <a:srgbClr val="C8C7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605587" y="5395912"/>
            <a:ext cx="7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leway"/>
              <a:buNone/>
            </a:pPr>
            <a:r>
              <a:rPr b="1" lang="en-US" sz="2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2800"/>
          </a:p>
        </p:txBody>
      </p:sp>
      <p:sp>
        <p:nvSpPr>
          <p:cNvPr id="114" name="Google Shape;114;p3"/>
          <p:cNvSpPr txBox="1"/>
          <p:nvPr/>
        </p:nvSpPr>
        <p:spPr>
          <a:xfrm>
            <a:off x="7741937" y="5129512"/>
            <a:ext cx="316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</a:pPr>
            <a:r>
              <a:rPr b="1"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endParaRPr/>
          </a:p>
        </p:txBody>
      </p:sp>
      <p:sp>
        <p:nvSpPr>
          <p:cNvPr id="115" name="Google Shape;115;p3"/>
          <p:cNvSpPr txBox="1"/>
          <p:nvPr>
            <p:ph type="ctrTitle"/>
          </p:nvPr>
        </p:nvSpPr>
        <p:spPr>
          <a:xfrm>
            <a:off x="-191888" y="237887"/>
            <a:ext cx="6861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b="1" i="0" lang="en-US" sz="44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</a:t>
            </a:r>
            <a:r>
              <a:rPr lang="en-US"/>
              <a:t>UI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7741925" y="1693763"/>
            <a:ext cx="301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HTML 5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CSS - Tailwind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Bootstrap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Flex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741925" y="3898900"/>
            <a:ext cx="301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NodeJs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ExpressJs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7698550" y="5549925"/>
            <a:ext cx="30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-US" sz="1800">
                <a:latin typeface="Source Sans Pro"/>
                <a:ea typeface="Source Sans Pro"/>
                <a:cs typeface="Source Sans Pro"/>
                <a:sym typeface="Source Sans Pro"/>
              </a:rPr>
              <a:t>MongoDB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4456924" y="1879287"/>
            <a:ext cx="1073100" cy="927000"/>
          </a:xfrm>
          <a:prstGeom prst="hexagon">
            <a:avLst>
              <a:gd fmla="val 4665" name="adj"/>
              <a:gd fmla="val 115470" name="vf"/>
            </a:avLst>
          </a:prstGeom>
          <a:solidFill>
            <a:srgbClr val="C8C7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6"/>
          <p:cNvSpPr txBox="1"/>
          <p:nvPr>
            <p:ph type="ctrTitle"/>
          </p:nvPr>
        </p:nvSpPr>
        <p:spPr>
          <a:xfrm>
            <a:off x="2679587" y="170762"/>
            <a:ext cx="68613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b="1" i="0" lang="en-US" sz="44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 </a:t>
            </a:r>
            <a:r>
              <a:rPr lang="en-US">
                <a:solidFill>
                  <a:srgbClr val="93C47D"/>
                </a:solidFill>
              </a:rPr>
              <a:t>Features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278262" y="1414275"/>
            <a:ext cx="1074600" cy="927000"/>
          </a:xfrm>
          <a:prstGeom prst="hexagon">
            <a:avLst>
              <a:gd fmla="val 4658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721300" y="1723825"/>
            <a:ext cx="210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Database for faster </a:t>
            </a:r>
            <a:r>
              <a:rPr b="1" lang="en-US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retrieval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628837" y="2346475"/>
            <a:ext cx="1074600" cy="925500"/>
          </a:xfrm>
          <a:prstGeom prst="hexagon">
            <a:avLst>
              <a:gd fmla="val 465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0199400" y="2657625"/>
            <a:ext cx="21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</a:pPr>
            <a:r>
              <a:rPr b="1" lang="en-US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Mail Services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2727300" y="5588787"/>
            <a:ext cx="21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</a:pPr>
            <a:r>
              <a:t/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95199" y="2158587"/>
            <a:ext cx="21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</a:pPr>
            <a:r>
              <a:rPr b="1" lang="en-US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is secured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955862" y="2671913"/>
            <a:ext cx="411162" cy="307975"/>
          </a:xfrm>
          <a:custGeom>
            <a:rect b="b" l="l" r="r" t="t"/>
            <a:pathLst>
              <a:path extrusionOk="0" h="84" w="112">
                <a:moveTo>
                  <a:pt x="96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7"/>
                  <a:pt x="7" y="84"/>
                  <a:pt x="16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105" y="84"/>
                  <a:pt x="112" y="77"/>
                  <a:pt x="112" y="68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7"/>
                  <a:pt x="105" y="0"/>
                  <a:pt x="96" y="0"/>
                </a:cubicBezTo>
                <a:close/>
                <a:moveTo>
                  <a:pt x="104" y="16"/>
                </a:moveTo>
                <a:cubicBezTo>
                  <a:pt x="104" y="68"/>
                  <a:pt x="104" y="68"/>
                  <a:pt x="104" y="68"/>
                </a:cubicBezTo>
                <a:cubicBezTo>
                  <a:pt x="104" y="68"/>
                  <a:pt x="104" y="69"/>
                  <a:pt x="104" y="69"/>
                </a:cubicBezTo>
                <a:cubicBezTo>
                  <a:pt x="71" y="38"/>
                  <a:pt x="71" y="38"/>
                  <a:pt x="71" y="38"/>
                </a:cubicBezTo>
                <a:cubicBezTo>
                  <a:pt x="104" y="14"/>
                  <a:pt x="104" y="14"/>
                  <a:pt x="104" y="14"/>
                </a:cubicBezTo>
                <a:cubicBezTo>
                  <a:pt x="104" y="14"/>
                  <a:pt x="104" y="15"/>
                  <a:pt x="104" y="16"/>
                </a:cubicBezTo>
                <a:close/>
                <a:moveTo>
                  <a:pt x="96" y="8"/>
                </a:moveTo>
                <a:cubicBezTo>
                  <a:pt x="97" y="8"/>
                  <a:pt x="98" y="8"/>
                  <a:pt x="98" y="8"/>
                </a:cubicBezTo>
                <a:cubicBezTo>
                  <a:pt x="55" y="41"/>
                  <a:pt x="55" y="41"/>
                  <a:pt x="55" y="41"/>
                </a:cubicBezTo>
                <a:cubicBezTo>
                  <a:pt x="13" y="9"/>
                  <a:pt x="13" y="9"/>
                  <a:pt x="13" y="9"/>
                </a:cubicBezTo>
                <a:cubicBezTo>
                  <a:pt x="14" y="8"/>
                  <a:pt x="15" y="8"/>
                  <a:pt x="16" y="8"/>
                </a:cubicBezTo>
                <a:lnTo>
                  <a:pt x="96" y="8"/>
                </a:lnTo>
                <a:close/>
                <a:moveTo>
                  <a:pt x="8" y="69"/>
                </a:moveTo>
                <a:cubicBezTo>
                  <a:pt x="8" y="69"/>
                  <a:pt x="8" y="68"/>
                  <a:pt x="8" y="6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8" y="15"/>
                  <a:pt x="8" y="15"/>
                </a:cubicBezTo>
                <a:cubicBezTo>
                  <a:pt x="40" y="39"/>
                  <a:pt x="40" y="39"/>
                  <a:pt x="40" y="39"/>
                </a:cubicBezTo>
                <a:lnTo>
                  <a:pt x="8" y="69"/>
                </a:lnTo>
                <a:close/>
                <a:moveTo>
                  <a:pt x="16" y="76"/>
                </a:moveTo>
                <a:cubicBezTo>
                  <a:pt x="15" y="76"/>
                  <a:pt x="13" y="76"/>
                  <a:pt x="13" y="75"/>
                </a:cubicBezTo>
                <a:cubicBezTo>
                  <a:pt x="47" y="43"/>
                  <a:pt x="47" y="43"/>
                  <a:pt x="47" y="43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51" y="47"/>
                  <a:pt x="53" y="48"/>
                  <a:pt x="55" y="48"/>
                </a:cubicBezTo>
                <a:cubicBezTo>
                  <a:pt x="58" y="48"/>
                  <a:pt x="60" y="47"/>
                  <a:pt x="61" y="45"/>
                </a:cubicBezTo>
                <a:cubicBezTo>
                  <a:pt x="62" y="45"/>
                  <a:pt x="62" y="45"/>
                  <a:pt x="62" y="45"/>
                </a:cubicBezTo>
                <a:cubicBezTo>
                  <a:pt x="65" y="43"/>
                  <a:pt x="65" y="43"/>
                  <a:pt x="65" y="43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76"/>
                  <a:pt x="97" y="76"/>
                  <a:pt x="96" y="76"/>
                </a:cubicBezTo>
                <a:lnTo>
                  <a:pt x="16" y="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050" y="1684150"/>
            <a:ext cx="407987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5538" y="2193612"/>
            <a:ext cx="371475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7187" y="5559425"/>
            <a:ext cx="377825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>
            <a:off x="3891824" y="1024137"/>
            <a:ext cx="412750" cy="339725"/>
          </a:xfrm>
          <a:custGeom>
            <a:rect b="b" l="l" r="r" t="t"/>
            <a:pathLst>
              <a:path extrusionOk="0" h="112" w="136">
                <a:moveTo>
                  <a:pt x="123" y="22"/>
                </a:moveTo>
                <a:cubicBezTo>
                  <a:pt x="92" y="22"/>
                  <a:pt x="92" y="22"/>
                  <a:pt x="92" y="22"/>
                </a:cubicBezTo>
                <a:cubicBezTo>
                  <a:pt x="92" y="14"/>
                  <a:pt x="92" y="14"/>
                  <a:pt x="92" y="14"/>
                </a:cubicBezTo>
                <a:cubicBezTo>
                  <a:pt x="92" y="6"/>
                  <a:pt x="86" y="0"/>
                  <a:pt x="79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0" y="0"/>
                  <a:pt x="44" y="6"/>
                  <a:pt x="44" y="14"/>
                </a:cubicBezTo>
                <a:cubicBezTo>
                  <a:pt x="44" y="22"/>
                  <a:pt x="44" y="22"/>
                  <a:pt x="44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5" y="22"/>
                  <a:pt x="0" y="27"/>
                  <a:pt x="0" y="34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6"/>
                  <a:pt x="5" y="112"/>
                  <a:pt x="12" y="112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30" y="112"/>
                  <a:pt x="136" y="106"/>
                  <a:pt x="136" y="99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6" y="27"/>
                  <a:pt x="130" y="22"/>
                  <a:pt x="123" y="22"/>
                </a:cubicBezTo>
                <a:close/>
                <a:moveTo>
                  <a:pt x="22" y="104"/>
                </a:moveTo>
                <a:cubicBezTo>
                  <a:pt x="22" y="29"/>
                  <a:pt x="22" y="29"/>
                  <a:pt x="2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39" y="104"/>
                  <a:pt x="39" y="104"/>
                  <a:pt x="39" y="104"/>
                </a:cubicBezTo>
                <a:lnTo>
                  <a:pt x="22" y="104"/>
                </a:lnTo>
                <a:close/>
                <a:moveTo>
                  <a:pt x="83" y="22"/>
                </a:moveTo>
                <a:cubicBezTo>
                  <a:pt x="52" y="22"/>
                  <a:pt x="52" y="22"/>
                  <a:pt x="52" y="22"/>
                </a:cubicBezTo>
                <a:cubicBezTo>
                  <a:pt x="52" y="14"/>
                  <a:pt x="52" y="14"/>
                  <a:pt x="52" y="14"/>
                </a:cubicBezTo>
                <a:cubicBezTo>
                  <a:pt x="52" y="11"/>
                  <a:pt x="54" y="9"/>
                  <a:pt x="57" y="9"/>
                </a:cubicBezTo>
                <a:cubicBezTo>
                  <a:pt x="79" y="9"/>
                  <a:pt x="79" y="9"/>
                  <a:pt x="79" y="9"/>
                </a:cubicBezTo>
                <a:cubicBezTo>
                  <a:pt x="81" y="9"/>
                  <a:pt x="83" y="11"/>
                  <a:pt x="83" y="14"/>
                </a:cubicBezTo>
                <a:lnTo>
                  <a:pt x="83" y="22"/>
                </a:lnTo>
                <a:close/>
                <a:moveTo>
                  <a:pt x="96" y="104"/>
                </a:moveTo>
                <a:cubicBezTo>
                  <a:pt x="96" y="29"/>
                  <a:pt x="96" y="29"/>
                  <a:pt x="96" y="29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14" y="104"/>
                  <a:pt x="114" y="104"/>
                  <a:pt x="114" y="104"/>
                </a:cubicBezTo>
                <a:lnTo>
                  <a:pt x="96" y="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66424" y="2673550"/>
            <a:ext cx="438150" cy="334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6"/>
          <p:cNvGrpSpPr/>
          <p:nvPr/>
        </p:nvGrpSpPr>
        <p:grpSpPr>
          <a:xfrm>
            <a:off x="156008" y="1322110"/>
            <a:ext cx="1319168" cy="553998"/>
            <a:chOff x="1152708" y="3022312"/>
            <a:chExt cx="3026309" cy="1304446"/>
          </a:xfrm>
        </p:grpSpPr>
        <p:cxnSp>
          <p:nvCxnSpPr>
            <p:cNvPr id="138" name="Google Shape;138;p6"/>
            <p:cNvCxnSpPr/>
            <p:nvPr/>
          </p:nvCxnSpPr>
          <p:spPr>
            <a:xfrm flipH="1" rot="10800000">
              <a:off x="1152708" y="3022312"/>
              <a:ext cx="651877" cy="130444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6"/>
            <p:cNvCxnSpPr/>
            <p:nvPr/>
          </p:nvCxnSpPr>
          <p:spPr>
            <a:xfrm>
              <a:off x="1804585" y="3022312"/>
              <a:ext cx="1722554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6"/>
            <p:cNvCxnSpPr/>
            <p:nvPr/>
          </p:nvCxnSpPr>
          <p:spPr>
            <a:xfrm rot="10800000">
              <a:off x="3527140" y="3022312"/>
              <a:ext cx="651877" cy="130444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1" name="Google Shape;141;p6"/>
          <p:cNvGrpSpPr/>
          <p:nvPr/>
        </p:nvGrpSpPr>
        <p:grpSpPr>
          <a:xfrm flipH="1" rot="10800000">
            <a:off x="8506583" y="2781578"/>
            <a:ext cx="1319168" cy="553998"/>
            <a:chOff x="1152708" y="3022312"/>
            <a:chExt cx="3026309" cy="1304446"/>
          </a:xfrm>
        </p:grpSpPr>
        <p:cxnSp>
          <p:nvCxnSpPr>
            <p:cNvPr id="142" name="Google Shape;142;p6"/>
            <p:cNvCxnSpPr/>
            <p:nvPr/>
          </p:nvCxnSpPr>
          <p:spPr>
            <a:xfrm flipH="1" rot="10800000">
              <a:off x="1152708" y="3022312"/>
              <a:ext cx="651877" cy="13044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1804585" y="3022312"/>
              <a:ext cx="1722554" cy="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6"/>
            <p:cNvCxnSpPr/>
            <p:nvPr/>
          </p:nvCxnSpPr>
          <p:spPr>
            <a:xfrm rot="10800000">
              <a:off x="3527140" y="3022312"/>
              <a:ext cx="651877" cy="130444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6"/>
          <p:cNvGrpSpPr/>
          <p:nvPr/>
        </p:nvGrpSpPr>
        <p:grpSpPr>
          <a:xfrm flipH="1" rot="10800000">
            <a:off x="4318796" y="2311216"/>
            <a:ext cx="1319168" cy="553998"/>
            <a:chOff x="1152708" y="3022312"/>
            <a:chExt cx="3026309" cy="1304446"/>
          </a:xfrm>
        </p:grpSpPr>
        <p:cxnSp>
          <p:nvCxnSpPr>
            <p:cNvPr id="146" name="Google Shape;146;p6"/>
            <p:cNvCxnSpPr/>
            <p:nvPr/>
          </p:nvCxnSpPr>
          <p:spPr>
            <a:xfrm flipH="1" rot="10800000">
              <a:off x="1152708" y="3022312"/>
              <a:ext cx="651877" cy="1304446"/>
            </a:xfrm>
            <a:prstGeom prst="straightConnector1">
              <a:avLst/>
            </a:prstGeom>
            <a:noFill/>
            <a:ln cap="flat" cmpd="sng" w="38100">
              <a:solidFill>
                <a:srgbClr val="C8C7C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1804585" y="3022312"/>
              <a:ext cx="1722554" cy="0"/>
            </a:xfrm>
            <a:prstGeom prst="straightConnector1">
              <a:avLst/>
            </a:prstGeom>
            <a:noFill/>
            <a:ln cap="flat" cmpd="sng" w="38100">
              <a:solidFill>
                <a:srgbClr val="C8C7C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 rot="10800000">
              <a:off x="3527140" y="3022312"/>
              <a:ext cx="651877" cy="1304446"/>
            </a:xfrm>
            <a:prstGeom prst="straightConnector1">
              <a:avLst/>
            </a:prstGeom>
            <a:noFill/>
            <a:ln cap="flat" cmpd="sng" w="38100">
              <a:solidFill>
                <a:srgbClr val="C8C7C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9" name="Google Shape;149;p6"/>
          <p:cNvSpPr txBox="1"/>
          <p:nvPr/>
        </p:nvSpPr>
        <p:spPr>
          <a:xfrm>
            <a:off x="3591000" y="3671013"/>
            <a:ext cx="501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Other </a:t>
            </a:r>
            <a:r>
              <a:rPr b="1" lang="en-US" sz="4400">
                <a:solidFill>
                  <a:srgbClr val="3C78D8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 sz="4400">
              <a:solidFill>
                <a:srgbClr val="3C78D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225200" y="4977550"/>
            <a:ext cx="3603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User login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Admin login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Events storage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515850" y="4800550"/>
            <a:ext cx="7625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Complete Authentication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Google auth (for sairam students)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Github (For newcomers)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Source Sans Pro"/>
              <a:buChar char="●"/>
            </a:pPr>
            <a:r>
              <a:rPr b="1" lang="en-US" sz="2300">
                <a:latin typeface="Source Sans Pro"/>
                <a:ea typeface="Source Sans Pro"/>
                <a:cs typeface="Source Sans Pro"/>
                <a:sym typeface="Source Sans Pro"/>
              </a:rPr>
              <a:t>Successfully deployed in heroku</a:t>
            </a:r>
            <a:endParaRPr b="1" sz="23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ctrTitle"/>
          </p:nvPr>
        </p:nvSpPr>
        <p:spPr>
          <a:xfrm>
            <a:off x="3725237" y="-12"/>
            <a:ext cx="68595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aleway"/>
              <a:buNone/>
            </a:pPr>
            <a:r>
              <a:rPr b="1" i="0" lang="en-US" sz="44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Our</a:t>
            </a:r>
            <a:r>
              <a:rPr lang="en-US"/>
              <a:t> </a:t>
            </a:r>
            <a:r>
              <a:rPr lang="en-US">
                <a:solidFill>
                  <a:srgbClr val="CC0000"/>
                </a:solidFill>
              </a:rPr>
              <a:t>Work</a:t>
            </a:r>
            <a:r>
              <a:rPr lang="en-US"/>
              <a:t>-</a:t>
            </a:r>
            <a:r>
              <a:rPr lang="en-US">
                <a:solidFill>
                  <a:srgbClr val="4A86E8"/>
                </a:solidFill>
              </a:rPr>
              <a:t>Flow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500" y="5187950"/>
            <a:ext cx="4318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350" y="785812"/>
            <a:ext cx="32385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925" y="4748212"/>
            <a:ext cx="433387" cy="42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6">
            <a:alphaModFix/>
          </a:blip>
          <a:srcRect b="7631" l="1630" r="-1630" t="9601"/>
          <a:stretch/>
        </p:blipFill>
        <p:spPr>
          <a:xfrm>
            <a:off x="231125" y="1047738"/>
            <a:ext cx="4556837" cy="212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1649" y="1047751"/>
            <a:ext cx="3771667" cy="21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73115" y="3965250"/>
            <a:ext cx="4468752" cy="251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052" y="4147013"/>
            <a:ext cx="4468752" cy="251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/>
          <p:nvPr/>
        </p:nvSpPr>
        <p:spPr>
          <a:xfrm>
            <a:off x="5058475" y="1768463"/>
            <a:ext cx="1360200" cy="68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9040100" y="3227213"/>
            <a:ext cx="680100" cy="680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5341875" y="5063800"/>
            <a:ext cx="1360200" cy="680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-68450" y="0"/>
            <a:ext cx="12192000" cy="6858000"/>
          </a:xfrm>
          <a:prstGeom prst="rect">
            <a:avLst/>
          </a:prstGeom>
          <a:solidFill>
            <a:schemeClr val="lt2">
              <a:alpha val="7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598612" y="5408612"/>
            <a:ext cx="898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leway"/>
              <a:buNone/>
            </a:pPr>
            <a:r>
              <a:rPr b="1" i="0" lang="en-US" sz="5400" u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Thanks For </a:t>
            </a:r>
            <a:r>
              <a:rPr b="1" lang="en-US" sz="5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Your Time</a:t>
            </a:r>
            <a:endParaRPr/>
          </a:p>
        </p:txBody>
      </p:sp>
      <p:grpSp>
        <p:nvGrpSpPr>
          <p:cNvPr id="173" name="Google Shape;173;p11"/>
          <p:cNvGrpSpPr/>
          <p:nvPr/>
        </p:nvGrpSpPr>
        <p:grpSpPr>
          <a:xfrm>
            <a:off x="3983037" y="796925"/>
            <a:ext cx="4205287" cy="4249737"/>
            <a:chOff x="3759201" y="1093247"/>
            <a:chExt cx="4625324" cy="4675240"/>
          </a:xfrm>
        </p:grpSpPr>
        <p:sp>
          <p:nvSpPr>
            <p:cNvPr id="174" name="Google Shape;174;p11"/>
            <p:cNvSpPr/>
            <p:nvPr/>
          </p:nvSpPr>
          <p:spPr>
            <a:xfrm>
              <a:off x="5241609" y="1093247"/>
              <a:ext cx="1709398" cy="1472256"/>
            </a:xfrm>
            <a:prstGeom prst="hexagon">
              <a:avLst>
                <a:gd fmla="val 4651" name="adj"/>
                <a:gd fmla="val 115470" name="vf"/>
              </a:avLst>
            </a:prstGeom>
            <a:solidFill>
              <a:schemeClr val="accen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6676874" y="1887881"/>
              <a:ext cx="1707651" cy="1472255"/>
            </a:xfrm>
            <a:prstGeom prst="hexagon">
              <a:avLst>
                <a:gd fmla="val 4656" name="adj"/>
                <a:gd fmla="val 115470" name="vf"/>
              </a:avLst>
            </a:prstGeom>
            <a:solidFill>
              <a:schemeClr val="accent2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6676874" y="3487627"/>
              <a:ext cx="1707651" cy="1472255"/>
            </a:xfrm>
            <a:prstGeom prst="hexagon">
              <a:avLst>
                <a:gd fmla="val 4656" name="adj"/>
                <a:gd fmla="val 115470" name="vf"/>
              </a:avLst>
            </a:prstGeom>
            <a:solidFill>
              <a:srgbClr val="F5A82C"/>
            </a:solidFill>
            <a:ln cap="flat" cmpd="sng" w="38100">
              <a:solidFill>
                <a:srgbClr val="F5A82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5241609" y="4296231"/>
              <a:ext cx="1709398" cy="1472256"/>
            </a:xfrm>
            <a:prstGeom prst="hexagon">
              <a:avLst>
                <a:gd fmla="val 4651" name="adj"/>
                <a:gd fmla="val 115470" name="vf"/>
              </a:avLst>
            </a:prstGeom>
            <a:solidFill>
              <a:srgbClr val="CA4D39"/>
            </a:solidFill>
            <a:ln cap="flat" cmpd="sng" w="38100">
              <a:solidFill>
                <a:srgbClr val="CA4D3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759201" y="3494613"/>
              <a:ext cx="1707651" cy="1472255"/>
            </a:xfrm>
            <a:prstGeom prst="hexagon">
              <a:avLst>
                <a:gd fmla="val 4656" name="adj"/>
                <a:gd fmla="val 115470" name="vf"/>
              </a:avLst>
            </a:prstGeom>
            <a:solidFill>
              <a:srgbClr val="3F536B"/>
            </a:solidFill>
            <a:ln cap="flat" cmpd="sng" w="38100">
              <a:solidFill>
                <a:srgbClr val="3F536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759201" y="1894867"/>
              <a:ext cx="1707651" cy="1472255"/>
            </a:xfrm>
            <a:prstGeom prst="hexagon">
              <a:avLst>
                <a:gd fmla="val 4656" name="adj"/>
                <a:gd fmla="val 115470" name="vf"/>
              </a:avLst>
            </a:prstGeom>
            <a:solidFill>
              <a:srgbClr val="C8C7C8"/>
            </a:solidFill>
            <a:ln cap="flat" cmpd="sng" w="38100">
              <a:solidFill>
                <a:srgbClr val="C8C7C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0" name="Google Shape;180;p11"/>
          <p:cNvSpPr/>
          <p:nvPr/>
        </p:nvSpPr>
        <p:spPr>
          <a:xfrm>
            <a:off x="5846762" y="2625725"/>
            <a:ext cx="506412" cy="579437"/>
          </a:xfrm>
          <a:custGeom>
            <a:rect b="b" l="l" r="r" t="t"/>
            <a:pathLst>
              <a:path extrusionOk="0" h="105" w="92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700" y="1981200"/>
            <a:ext cx="328612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825" y="2024062"/>
            <a:ext cx="354012" cy="3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1"/>
          <p:cNvSpPr/>
          <p:nvPr/>
        </p:nvSpPr>
        <p:spPr>
          <a:xfrm rot="-60000">
            <a:off x="7208837" y="3476625"/>
            <a:ext cx="406400" cy="381000"/>
          </a:xfrm>
          <a:custGeom>
            <a:rect b="b" l="l" r="r" t="t"/>
            <a:pathLst>
              <a:path extrusionOk="0" h="264" w="282">
                <a:moveTo>
                  <a:pt x="159" y="0"/>
                </a:moveTo>
                <a:cubicBezTo>
                  <a:pt x="53" y="0"/>
                  <a:pt x="0" y="106"/>
                  <a:pt x="0" y="176"/>
                </a:cubicBezTo>
                <a:cubicBezTo>
                  <a:pt x="0" y="194"/>
                  <a:pt x="35" y="229"/>
                  <a:pt x="53" y="176"/>
                </a:cubicBezTo>
                <a:cubicBezTo>
                  <a:pt x="61" y="153"/>
                  <a:pt x="106" y="159"/>
                  <a:pt x="106" y="194"/>
                </a:cubicBezTo>
                <a:cubicBezTo>
                  <a:pt x="106" y="233"/>
                  <a:pt x="123" y="264"/>
                  <a:pt x="159" y="264"/>
                </a:cubicBezTo>
                <a:cubicBezTo>
                  <a:pt x="264" y="264"/>
                  <a:pt x="282" y="176"/>
                  <a:pt x="282" y="124"/>
                </a:cubicBezTo>
                <a:cubicBezTo>
                  <a:pt x="282" y="71"/>
                  <a:pt x="264" y="0"/>
                  <a:pt x="159" y="0"/>
                </a:cubicBezTo>
                <a:close/>
                <a:moveTo>
                  <a:pt x="71" y="128"/>
                </a:moveTo>
                <a:cubicBezTo>
                  <a:pt x="58" y="128"/>
                  <a:pt x="49" y="118"/>
                  <a:pt x="49" y="106"/>
                </a:cubicBezTo>
                <a:cubicBezTo>
                  <a:pt x="49" y="94"/>
                  <a:pt x="58" y="84"/>
                  <a:pt x="71" y="84"/>
                </a:cubicBezTo>
                <a:cubicBezTo>
                  <a:pt x="83" y="84"/>
                  <a:pt x="93" y="94"/>
                  <a:pt x="93" y="106"/>
                </a:cubicBezTo>
                <a:cubicBezTo>
                  <a:pt x="93" y="118"/>
                  <a:pt x="83" y="128"/>
                  <a:pt x="71" y="128"/>
                </a:cubicBezTo>
                <a:close/>
                <a:moveTo>
                  <a:pt x="110" y="62"/>
                </a:moveTo>
                <a:cubicBezTo>
                  <a:pt x="110" y="50"/>
                  <a:pt x="120" y="40"/>
                  <a:pt x="132" y="40"/>
                </a:cubicBezTo>
                <a:cubicBezTo>
                  <a:pt x="144" y="40"/>
                  <a:pt x="154" y="50"/>
                  <a:pt x="154" y="62"/>
                </a:cubicBezTo>
                <a:cubicBezTo>
                  <a:pt x="154" y="74"/>
                  <a:pt x="144" y="84"/>
                  <a:pt x="132" y="84"/>
                </a:cubicBezTo>
                <a:cubicBezTo>
                  <a:pt x="120" y="84"/>
                  <a:pt x="110" y="74"/>
                  <a:pt x="110" y="62"/>
                </a:cubicBezTo>
                <a:close/>
                <a:moveTo>
                  <a:pt x="167" y="216"/>
                </a:moveTo>
                <a:cubicBezTo>
                  <a:pt x="150" y="216"/>
                  <a:pt x="137" y="202"/>
                  <a:pt x="137" y="185"/>
                </a:cubicBezTo>
                <a:cubicBezTo>
                  <a:pt x="137" y="168"/>
                  <a:pt x="150" y="154"/>
                  <a:pt x="167" y="154"/>
                </a:cubicBezTo>
                <a:cubicBezTo>
                  <a:pt x="184" y="154"/>
                  <a:pt x="198" y="168"/>
                  <a:pt x="198" y="185"/>
                </a:cubicBezTo>
                <a:cubicBezTo>
                  <a:pt x="198" y="202"/>
                  <a:pt x="184" y="216"/>
                  <a:pt x="167" y="216"/>
                </a:cubicBezTo>
                <a:close/>
                <a:moveTo>
                  <a:pt x="220" y="163"/>
                </a:moveTo>
                <a:cubicBezTo>
                  <a:pt x="213" y="163"/>
                  <a:pt x="207" y="157"/>
                  <a:pt x="207" y="150"/>
                </a:cubicBezTo>
                <a:cubicBezTo>
                  <a:pt x="207" y="143"/>
                  <a:pt x="213" y="137"/>
                  <a:pt x="220" y="137"/>
                </a:cubicBezTo>
                <a:cubicBezTo>
                  <a:pt x="227" y="137"/>
                  <a:pt x="233" y="143"/>
                  <a:pt x="233" y="150"/>
                </a:cubicBezTo>
                <a:cubicBezTo>
                  <a:pt x="233" y="157"/>
                  <a:pt x="227" y="163"/>
                  <a:pt x="220" y="163"/>
                </a:cubicBezTo>
                <a:close/>
                <a:moveTo>
                  <a:pt x="203" y="110"/>
                </a:moveTo>
                <a:cubicBezTo>
                  <a:pt x="186" y="110"/>
                  <a:pt x="172" y="97"/>
                  <a:pt x="172" y="80"/>
                </a:cubicBezTo>
                <a:cubicBezTo>
                  <a:pt x="172" y="63"/>
                  <a:pt x="186" y="49"/>
                  <a:pt x="203" y="49"/>
                </a:cubicBezTo>
                <a:cubicBezTo>
                  <a:pt x="220" y="49"/>
                  <a:pt x="233" y="63"/>
                  <a:pt x="233" y="80"/>
                </a:cubicBezTo>
                <a:cubicBezTo>
                  <a:pt x="233" y="97"/>
                  <a:pt x="220" y="110"/>
                  <a:pt x="203" y="11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1212" y="3425825"/>
            <a:ext cx="274637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9787" y="1249362"/>
            <a:ext cx="377825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/>
          <p:nvPr/>
        </p:nvSpPr>
        <p:spPr>
          <a:xfrm>
            <a:off x="5916612" y="4222750"/>
            <a:ext cx="338137" cy="341312"/>
          </a:xfrm>
          <a:custGeom>
            <a:rect b="b" l="l" r="r" t="t"/>
            <a:pathLst>
              <a:path extrusionOk="0" h="152" w="151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_Office Theme">
  <a:themeElements>
    <a:clrScheme name="Bahn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EAD96"/>
      </a:accent1>
      <a:accent2>
        <a:srgbClr val="A3BE63"/>
      </a:accent2>
      <a:accent3>
        <a:srgbClr val="F5A82C"/>
      </a:accent3>
      <a:accent4>
        <a:srgbClr val="CA4D39"/>
      </a:accent4>
      <a:accent5>
        <a:srgbClr val="3F536B"/>
      </a:accent5>
      <a:accent6>
        <a:srgbClr val="C8C7C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8_Office Theme">
  <a:themeElements>
    <a:clrScheme name="Bahn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EAD96"/>
      </a:accent1>
      <a:accent2>
        <a:srgbClr val="A3BE63"/>
      </a:accent2>
      <a:accent3>
        <a:srgbClr val="F5A82C"/>
      </a:accent3>
      <a:accent4>
        <a:srgbClr val="CA4D39"/>
      </a:accent4>
      <a:accent5>
        <a:srgbClr val="3F536B"/>
      </a:accent5>
      <a:accent6>
        <a:srgbClr val="C8C7C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Office Theme">
  <a:themeElements>
    <a:clrScheme name="Bahn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EAD96"/>
      </a:accent1>
      <a:accent2>
        <a:srgbClr val="A3BE63"/>
      </a:accent2>
      <a:accent3>
        <a:srgbClr val="F5A82C"/>
      </a:accent3>
      <a:accent4>
        <a:srgbClr val="CA4D39"/>
      </a:accent4>
      <a:accent5>
        <a:srgbClr val="3F536B"/>
      </a:accent5>
      <a:accent6>
        <a:srgbClr val="C8C7C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Bahn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EAD96"/>
      </a:accent1>
      <a:accent2>
        <a:srgbClr val="A3BE63"/>
      </a:accent2>
      <a:accent3>
        <a:srgbClr val="F5A82C"/>
      </a:accent3>
      <a:accent4>
        <a:srgbClr val="CA4D39"/>
      </a:accent4>
      <a:accent5>
        <a:srgbClr val="3F536B"/>
      </a:accent5>
      <a:accent6>
        <a:srgbClr val="C8C7C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ffice Theme">
  <a:themeElements>
    <a:clrScheme name="Bahn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EAD96"/>
      </a:accent1>
      <a:accent2>
        <a:srgbClr val="A3BE63"/>
      </a:accent2>
      <a:accent3>
        <a:srgbClr val="F5A82C"/>
      </a:accent3>
      <a:accent4>
        <a:srgbClr val="CA4D39"/>
      </a:accent4>
      <a:accent5>
        <a:srgbClr val="3F536B"/>
      </a:accent5>
      <a:accent6>
        <a:srgbClr val="C8C7C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2017-01-10T11:09:36Z</dcterms:created>
  <dc:creator>Musedsmh</dc:creator>
</cp:coreProperties>
</file>