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88" r:id="rId7"/>
    <p:sldId id="278" r:id="rId8"/>
    <p:sldId id="286" r:id="rId9"/>
    <p:sldId id="289" r:id="rId10"/>
    <p:sldId id="258" r:id="rId11"/>
    <p:sldId id="280" r:id="rId12"/>
    <p:sldId id="281" r:id="rId13"/>
    <p:sldId id="282" r:id="rId14"/>
    <p:sldId id="291" r:id="rId15"/>
    <p:sldId id="284" r:id="rId16"/>
    <p:sldId id="292" r:id="rId17"/>
    <p:sldId id="29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>
        <p:scale>
          <a:sx n="47" d="100"/>
          <a:sy n="47" d="100"/>
        </p:scale>
        <p:origin x="1416" y="45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989" y="3329790"/>
            <a:ext cx="6224337" cy="3200400"/>
          </a:xfrm>
        </p:spPr>
        <p:txBody>
          <a:bodyPr anchor="ctr"/>
          <a:lstStyle/>
          <a:p>
            <a:r>
              <a:rPr lang="en-US" sz="4000" dirty="0"/>
              <a:t>Fuel Your Curiosity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46918"/>
          </a:xfrm>
        </p:spPr>
        <p:txBody>
          <a:bodyPr>
            <a:normAutofit/>
          </a:bodyPr>
          <a:lstStyle/>
          <a:p>
            <a:r>
              <a:rPr lang="en-US" sz="3200" dirty="0"/>
              <a:t>How to Enjoy Learning?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624084"/>
            <a:ext cx="10019782" cy="467511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Choose topics that excite you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Learn with friends or peers – form a club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Celebrate small wins – every bug fixed is progress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Teach others – it reinforces your own learning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B631-0D3C-D4D9-B98F-9B0B6CC75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09597"/>
            <a:ext cx="4179570" cy="3377354"/>
          </a:xfrm>
        </p:spPr>
        <p:txBody>
          <a:bodyPr/>
          <a:lstStyle/>
          <a:p>
            <a:r>
              <a:rPr lang="en-US" dirty="0"/>
              <a:t>What to Learn? </a:t>
            </a:r>
          </a:p>
        </p:txBody>
      </p:sp>
    </p:spTree>
    <p:extLst>
      <p:ext uri="{BB962C8B-B14F-4D97-AF65-F5344CB8AC3E}">
        <p14:creationId xmlns:p14="http://schemas.microsoft.com/office/powerpoint/2010/main" val="428084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39"/>
            <a:ext cx="5655197" cy="1997867"/>
          </a:xfrm>
        </p:spPr>
        <p:txBody>
          <a:bodyPr anchor="b">
            <a:normAutofit/>
          </a:bodyPr>
          <a:lstStyle/>
          <a:p>
            <a:r>
              <a:rPr lang="en-US" sz="3600" dirty="0"/>
              <a:t>Final </a:t>
            </a:r>
            <a:r>
              <a:rPr lang="en-US" sz="3600" dirty="0" err="1"/>
              <a:t>TIps</a:t>
            </a:r>
            <a:endParaRPr lang="en-US" sz="36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840036"/>
            <a:ext cx="9465861" cy="3346864"/>
          </a:xfrm>
        </p:spPr>
        <p:txBody>
          <a:bodyPr>
            <a:noAutofit/>
          </a:bodyPr>
          <a:lstStyle/>
          <a:p>
            <a:r>
              <a:rPr lang="en-US" sz="2400" dirty="0"/>
              <a:t>Keep your curiosity alive – it’s your superpower.</a:t>
            </a:r>
          </a:p>
          <a:p>
            <a:endParaRPr lang="en-US" sz="2400" dirty="0"/>
          </a:p>
          <a:p>
            <a:r>
              <a:rPr lang="en-US" sz="2400" dirty="0"/>
              <a:t> You don’t need to be a genius. You just need to start.</a:t>
            </a:r>
          </a:p>
          <a:p>
            <a:endParaRPr lang="en-US" sz="2400" dirty="0"/>
          </a:p>
          <a:p>
            <a:r>
              <a:rPr lang="en-US" sz="2400" dirty="0"/>
              <a:t> Explore, build, and have fun with tech!</a:t>
            </a:r>
          </a:p>
          <a:p>
            <a:endParaRPr lang="en-US" sz="2400" dirty="0"/>
          </a:p>
          <a:p>
            <a:r>
              <a:rPr lang="en-US" sz="2400" dirty="0"/>
              <a:t> Quote: "Stay hungry, stay foolish." – Steve Jobs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CB8F6-3065-32B8-EF64-2305384B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089406"/>
            <a:ext cx="9356678" cy="750629"/>
          </a:xfrm>
        </p:spPr>
        <p:txBody>
          <a:bodyPr/>
          <a:lstStyle/>
          <a:p>
            <a:r>
              <a:rPr lang="en-US" sz="2400" dirty="0"/>
              <a:t>The Dots Always Connect Backwards !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39"/>
            <a:ext cx="5655197" cy="1997867"/>
          </a:xfrm>
        </p:spPr>
        <p:txBody>
          <a:bodyPr anchor="b">
            <a:normAutofit/>
          </a:bodyPr>
          <a:lstStyle/>
          <a:p>
            <a:r>
              <a:rPr lang="en-US" sz="3600" dirty="0"/>
              <a:t>Ask Yourself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552131"/>
            <a:ext cx="10134601" cy="3634769"/>
          </a:xfrm>
        </p:spPr>
        <p:txBody>
          <a:bodyPr>
            <a:noAutofit/>
          </a:bodyPr>
          <a:lstStyle/>
          <a:p>
            <a:r>
              <a:rPr lang="en-US" sz="3200" dirty="0"/>
              <a:t>What am I curious about?</a:t>
            </a:r>
          </a:p>
          <a:p>
            <a:endParaRPr lang="en-US" sz="3200" dirty="0"/>
          </a:p>
          <a:p>
            <a:r>
              <a:rPr lang="en-US" sz="3200" dirty="0"/>
              <a:t>What problem do I want to solve? </a:t>
            </a:r>
          </a:p>
          <a:p>
            <a:endParaRPr lang="en-US" sz="3200" dirty="0"/>
          </a:p>
          <a:p>
            <a:r>
              <a:rPr lang="en-US" sz="3200" dirty="0"/>
              <a:t>What can I start learning today?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6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46" y="2046407"/>
            <a:ext cx="9953308" cy="178086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Let’s Interact !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6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746" y="229812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C92A-6B48-1D43-16FF-E09F2CED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38" y="256725"/>
            <a:ext cx="5884027" cy="1204912"/>
          </a:xfrm>
        </p:spPr>
        <p:txBody>
          <a:bodyPr>
            <a:normAutofit/>
          </a:bodyPr>
          <a:lstStyle/>
          <a:p>
            <a:r>
              <a:rPr lang="en-US" sz="3600" dirty="0"/>
              <a:t>Know About Me</a:t>
            </a:r>
          </a:p>
        </p:txBody>
      </p:sp>
      <p:pic>
        <p:nvPicPr>
          <p:cNvPr id="9" name="Picture Placeholder 8" descr="A person in glasses looking away from the camera&#10;&#10;AI-generated content may be incorrect.">
            <a:extLst>
              <a:ext uri="{FF2B5EF4-FFF2-40B4-BE49-F238E27FC236}">
                <a16:creationId xmlns:a16="http://schemas.microsoft.com/office/drawing/2014/main" id="{92636945-43D0-6A5B-0525-3320C9A42E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922" t="133" r="5256" b="-133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1B98D-1251-527A-FF19-1C7645D8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8AECA-7B4D-E55C-5829-D186693078F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16838" y="1999241"/>
            <a:ext cx="7148362" cy="43302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Tech Gig who loves Learning and Sharing                 with others..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Associate Analyst at Deloitte USI Bangalore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CTO at The Honey Bee Learning Academy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Part of Google Developer Groups,                           Microsoft Learn Student Ambassador,                      </a:t>
            </a:r>
            <a:r>
              <a:rPr lang="en-US" sz="2400" dirty="0" err="1"/>
              <a:t>Github</a:t>
            </a:r>
            <a:r>
              <a:rPr lang="en-US" sz="2400" dirty="0"/>
              <a:t> Student Expert..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5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3C60-6704-C5A6-5740-8F1E8678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69" y="1030071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26AD-C660-1A10-00BF-135EB9FF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" y="2674013"/>
            <a:ext cx="4533499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Learning New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it is Needed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to Learn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to Use or Showcase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Enjoy with it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FFDB0-E780-AE3B-5A61-455615E1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7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3725" y="888072"/>
            <a:ext cx="5293895" cy="3377354"/>
          </a:xfrm>
        </p:spPr>
        <p:txBody>
          <a:bodyPr/>
          <a:lstStyle/>
          <a:p>
            <a:r>
              <a:rPr lang="en-US" sz="3800" dirty="0"/>
              <a:t>Why Should You Learn New Things?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2FD3-CB36-F934-C3BA-886D1910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776" y="-297340"/>
            <a:ext cx="9097879" cy="1780860"/>
          </a:xfrm>
        </p:spPr>
        <p:txBody>
          <a:bodyPr>
            <a:normAutofit/>
          </a:bodyPr>
          <a:lstStyle/>
          <a:p>
            <a:r>
              <a:rPr lang="en-US" sz="3600" dirty="0"/>
              <a:t>Why Should You Learn New Things?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DE91-E8D9-6E0A-FE57-5DD28F7AA3C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98821" y="1796716"/>
            <a:ext cx="9240253" cy="46891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world is changing fast – be ready!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Learning = growth + opportunities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"The capacity to learn is a gift; the ability to learn is a skill; the willingness to learn is a choice." – Brian Herbert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5EF64-5E67-4D94-0F5C-54AC260C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2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CA6-F9DF-9F3E-AE7D-1F93207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7" y="67684"/>
            <a:ext cx="6612556" cy="1997867"/>
          </a:xfrm>
        </p:spPr>
        <p:txBody>
          <a:bodyPr/>
          <a:lstStyle/>
          <a:p>
            <a:r>
              <a:rPr lang="en-US" sz="2800" b="1" dirty="0"/>
              <a:t>Cool Tech That Runs the World</a:t>
            </a:r>
            <a:br>
              <a:rPr lang="en-US" sz="2800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9E9BC-58FA-B767-498C-69D5EC543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757" y="2238808"/>
            <a:ext cx="11016117" cy="3851840"/>
          </a:xfrm>
        </p:spPr>
        <p:txBody>
          <a:bodyPr>
            <a:noAutofit/>
          </a:bodyPr>
          <a:lstStyle/>
          <a:p>
            <a:r>
              <a:rPr lang="en-US" sz="2400" dirty="0"/>
              <a:t>AI &amp; ML: Face recognition, chatbots, YouTube recommendations</a:t>
            </a:r>
          </a:p>
          <a:p>
            <a:endParaRPr lang="en-US" sz="2400" dirty="0"/>
          </a:p>
          <a:p>
            <a:r>
              <a:rPr lang="en-US" sz="2400" dirty="0"/>
              <a:t>Cloud Computing: Google Drive, Netflix</a:t>
            </a:r>
          </a:p>
          <a:p>
            <a:endParaRPr lang="en-US" sz="2400" dirty="0"/>
          </a:p>
          <a:p>
            <a:r>
              <a:rPr lang="en-US" sz="2400" dirty="0"/>
              <a:t>Cybersecurity: Protecting data &amp; privacy</a:t>
            </a:r>
          </a:p>
          <a:p>
            <a:endParaRPr lang="en-US" sz="2400" dirty="0"/>
          </a:p>
          <a:p>
            <a:r>
              <a:rPr lang="en-US" sz="2400" dirty="0"/>
              <a:t>App &amp; Web Development: Building your own mobile apps &amp; websites</a:t>
            </a:r>
          </a:p>
          <a:p>
            <a:endParaRPr lang="en-US" sz="2400" dirty="0"/>
          </a:p>
          <a:p>
            <a:r>
              <a:rPr lang="en-US" sz="2400" dirty="0"/>
              <a:t>Robotics: Smart machines in industries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EA617-0AC0-7824-04DA-8E1CDF56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80" y="268360"/>
            <a:ext cx="7288282" cy="1246541"/>
          </a:xfrm>
        </p:spPr>
        <p:txBody>
          <a:bodyPr>
            <a:normAutofit/>
          </a:bodyPr>
          <a:lstStyle/>
          <a:p>
            <a:r>
              <a:rPr lang="en-US" sz="3600" dirty="0"/>
              <a:t>Where to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0181" y="1719618"/>
            <a:ext cx="8954446" cy="44505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Free Platforms: YouTube, </a:t>
            </a:r>
            <a:r>
              <a:rPr lang="en-US" sz="2400" b="0" dirty="0" err="1"/>
              <a:t>freeCodeCamp</a:t>
            </a:r>
            <a:r>
              <a:rPr lang="en-US" sz="2400" b="0" dirty="0"/>
              <a:t>, Coursera, edX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Interactive Sites: NPTEL Swayam, Khan Academy, W3Schools, </a:t>
            </a:r>
            <a:r>
              <a:rPr lang="en-US" sz="2400" b="0" dirty="0" err="1"/>
              <a:t>Codecademy</a:t>
            </a:r>
            <a:r>
              <a:rPr lang="en-US" sz="2400" b="0" dirty="0"/>
              <a:t>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Other Sources: Books, podcasts, tech communities (Reddit,          Discord)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Hands-on Practice: Build small projects and experiment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Where to Use or Showcase?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73" y="-263552"/>
            <a:ext cx="8420100" cy="1780860"/>
          </a:xfrm>
        </p:spPr>
        <p:txBody>
          <a:bodyPr>
            <a:normAutofit/>
          </a:bodyPr>
          <a:lstStyle/>
          <a:p>
            <a:r>
              <a:rPr lang="en-US" sz="4000" dirty="0"/>
              <a:t>Where to Use or Showcase?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06472" y="1924335"/>
            <a:ext cx="9676261" cy="45615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Participate in Hackathons and Tech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and publish your own apps, websites, or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internships or freelance gigs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Share your work via GitHub, portfolios, or competitions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{A5286309-5520-4FF5-9E52-80FA7D4FC94E}TF7521aafa-c748-4c40-a498-ba511be234dc0ce54cb2_win32-34d1ea855d09</Template>
  <TotalTime>54</TotalTime>
  <Words>419</Words>
  <Application>Microsoft Office PowerPoint</Application>
  <PresentationFormat>Widescreen</PresentationFormat>
  <Paragraphs>94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Fuel Your Curiosity</vt:lpstr>
      <vt:lpstr>Know About Me</vt:lpstr>
      <vt:lpstr>Agenda</vt:lpstr>
      <vt:lpstr>Why Should You Learn New Things?</vt:lpstr>
      <vt:lpstr>Why Should You Learn New Things?</vt:lpstr>
      <vt:lpstr>Cool Tech That Runs the World </vt:lpstr>
      <vt:lpstr>Where to Learn?</vt:lpstr>
      <vt:lpstr>Where to Use or Showcase?</vt:lpstr>
      <vt:lpstr>Where to Use or Showcase?</vt:lpstr>
      <vt:lpstr>How to Enjoy Learning?</vt:lpstr>
      <vt:lpstr>What to Learn? </vt:lpstr>
      <vt:lpstr>Final TIps</vt:lpstr>
      <vt:lpstr>Ask Yourself</vt:lpstr>
      <vt:lpstr>Let’s Interact 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Your Curiosity</dc:title>
  <dc:creator>Vijay, Sudharshan</dc:creator>
  <cp:lastModifiedBy>Vijay, Sudharshan</cp:lastModifiedBy>
  <cp:revision>13</cp:revision>
  <dcterms:created xsi:type="dcterms:W3CDTF">2025-06-09T08:03:36Z</dcterms:created>
  <dcterms:modified xsi:type="dcterms:W3CDTF">2025-06-09T08:58:28Z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