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sldIdLst>
    <p:sldId id="269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C13A7-B680-4356-2855-AB94BD635E79}" v="270" dt="2022-07-14T04:19:40.692"/>
    <p1510:client id="{6E4572D1-C08F-D033-A716-AD2E9F9DD504}" v="699" dt="2022-07-18T07:27:57.335"/>
    <p1510:client id="{70488FFF-4380-11ED-23B6-F56B6BAA697C}" v="582" dt="2022-07-18T07:25:05.816"/>
    <p1510:client id="{7E04A547-C460-4A8A-A0B8-30A41E27C305}" v="10" dt="2022-07-18T04:29:26.737"/>
    <p1510:client id="{877AB700-D69B-894A-43B3-3589E9848A06}" v="108" dt="2022-07-18T02:07:09.943"/>
    <p1510:client id="{9E5A8A14-A88E-463B-B84E-803F5AA02259}" v="4" dt="2022-07-17T05:57:17.977"/>
    <p1510:client id="{9F0CD0BB-B1BE-4D27-9727-8E4B3D86EC6B}" v="9" dt="2022-07-17T06:02:12.067"/>
    <p1510:client id="{BCC069F3-233D-2FC3-19DD-E4DB74F9BC9C}" v="49" dt="2022-07-14T13:30:48.077"/>
    <p1510:client id="{ED9B5B05-7722-439B-08BC-B0CC3B0E61CD}" v="913" dt="2022-07-14T02:23:02.563"/>
    <p1510:client id="{F32EE2B6-AB3A-22B1-6321-B4B631868ED2}" v="810" dt="2022-07-13T17:49:24.944"/>
  </p1510:revLst>
</p1510:revInfo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4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7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4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5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4.210.43/AspireOverflow" TargetMode="External"/><Relationship Id="rId2" Type="http://schemas.openxmlformats.org/officeDocument/2006/relationships/hyperlink" Target="http://172.24.210.43/Aspire-API/swagg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arkTeamAurora/Project/blob/main/Aurora/Testing/Sonar%20and%20Linting.docx" TargetMode="External"/><Relationship Id="rId3" Type="http://schemas.openxmlformats.org/officeDocument/2006/relationships/hyperlink" Target="http://172.24.210.43/Aspire-API/swagger" TargetMode="External"/><Relationship Id="rId7" Type="http://schemas.openxmlformats.org/officeDocument/2006/relationships/hyperlink" Target="https://github.com/SparkTeamAurora/Project/blob/main/Aurora/Testing/Defect%20Log.xlsx" TargetMode="External"/><Relationship Id="rId2" Type="http://schemas.openxmlformats.org/officeDocument/2006/relationships/hyperlink" Target="https://github.com/SparkTeamAurora/Project/tree/main/Aurora/Requir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arkTeamAurora/Project/tree/main/Aurora/Design/Low%20Level/Sequence/Sequence%20Diagram" TargetMode="External"/><Relationship Id="rId5" Type="http://schemas.openxmlformats.org/officeDocument/2006/relationships/hyperlink" Target="https://github.com/SparkTeamAurora/Project/blob/main/Aurora/Documentation/Test%20Scenario.docx" TargetMode="External"/><Relationship Id="rId4" Type="http://schemas.openxmlformats.org/officeDocument/2006/relationships/hyperlink" Target="https://github.com/SparkTeamAurora/Project/tree/main/Aurora/Design/Data%20Model" TargetMode="External"/><Relationship Id="rId9" Type="http://schemas.openxmlformats.org/officeDocument/2006/relationships/hyperlink" Target="https://github.com/SparkTeamAurora/Project/blob/main/Aurora/Documentation/Configuration.rt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DC91CAB-5E97-8D81-A48E-C583E24A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0C6B-78B2-6B27-9973-596280C5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D1D6-8BDE-BA31-ACBD-E5D8E3F5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Web Api -  </a:t>
            </a:r>
            <a:r>
              <a:rPr lang="en-IN" u="sng">
                <a:ea typeface="+mn-lt"/>
                <a:cs typeface="+mn-lt"/>
                <a:hlinkClick r:id="rId2"/>
              </a:rPr>
              <a:t>http://172.24.210.43/Aspire-API/swagger</a:t>
            </a:r>
            <a:endParaRPr lang="en-IN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u="sng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ea typeface="+mn-lt"/>
                <a:cs typeface="+mn-lt"/>
              </a:rPr>
              <a:t> Angular -  </a:t>
            </a:r>
            <a:r>
              <a:rPr lang="en-IN">
                <a:ea typeface="+mn-lt"/>
                <a:cs typeface="+mn-lt"/>
                <a:hlinkClick r:id="rId3"/>
              </a:rPr>
              <a:t>http://172.24.210.43/AspireOverflow</a:t>
            </a:r>
          </a:p>
          <a:p>
            <a:pPr marL="0" indent="0">
              <a:buNone/>
            </a:pPr>
            <a:endParaRPr lang="en-IN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340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We need to understand the system of the project we are going to do.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Requirement gathering is the first-most thing to be done.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User-Stories should tell about the flow of the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The system should reflect the wireframe.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Set-up documentation should be written simple for the user manual.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Unused and Dead codes should be removed.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How to Manage the work with the available members.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To take ownership of our 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Have to include the waiting time of the PAM request needed in the execution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Also need to think from the user perspective.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8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 </a:t>
            </a:r>
            <a:r>
              <a:rPr lang="en-IN">
                <a:ea typeface="+mn-lt"/>
                <a:cs typeface="+mn-lt"/>
              </a:rPr>
              <a:t> Should follow all the code priciples.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Review your work before the meeting.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There is no 'me' in the teamwork.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Always track your timesheet.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Keep your work on track with your estimation process.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Work for 11hours a 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Set context before staring your 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Listen to every one's sugesstion in the group.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Learning should be grown and should not be stopped.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Don't stress and enjoy doing your work.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3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D91E-3DDB-899E-6D6D-B414A289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0A375-FDC8-53CF-5780-DFE06A2E689A}"/>
              </a:ext>
            </a:extLst>
          </p:cNvPr>
          <p:cNvSpPr txBox="1"/>
          <p:nvPr/>
        </p:nvSpPr>
        <p:spPr>
          <a:xfrm>
            <a:off x="2938818" y="2984309"/>
            <a:ext cx="588218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By Team-</a:t>
            </a:r>
            <a:r>
              <a:rPr lang="en-US" sz="6600">
                <a:solidFill>
                  <a:srgbClr val="00B0F0"/>
                </a:solidFill>
              </a:rPr>
              <a:t>Aurora</a:t>
            </a:r>
          </a:p>
        </p:txBody>
      </p:sp>
    </p:spTree>
    <p:extLst>
      <p:ext uri="{BB962C8B-B14F-4D97-AF65-F5344CB8AC3E}">
        <p14:creationId xmlns:p14="http://schemas.microsoft.com/office/powerpoint/2010/main" val="33631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755-728B-5AAD-C318-8C2E353A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78D4-50E1-EE83-7AFF-FE33D0D6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6096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</a:t>
            </a:r>
            <a:r>
              <a:rPr lang="en-IN" err="1"/>
              <a:t>Girishkumar</a:t>
            </a:r>
            <a:r>
              <a:rPr lang="en-IN"/>
              <a:t> </a:t>
            </a:r>
            <a:r>
              <a:rPr lang="en-IN">
                <a:solidFill>
                  <a:schemeClr val="accent1"/>
                </a:solidFill>
              </a:rPr>
              <a:t>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Gowtham </a:t>
            </a:r>
            <a:r>
              <a:rPr lang="en-IN">
                <a:solidFill>
                  <a:schemeClr val="accent1"/>
                </a:solidFill>
              </a:rPr>
              <a:t>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Manimaran </a:t>
            </a:r>
            <a:r>
              <a:rPr lang="en-IN">
                <a:solidFill>
                  <a:schemeClr val="accent1"/>
                </a:solidFill>
              </a:rPr>
              <a:t>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Mohammed Irfan </a:t>
            </a:r>
            <a:r>
              <a:rPr lang="en-IN">
                <a:solidFill>
                  <a:schemeClr val="accent1"/>
                </a:solidFill>
              </a:rPr>
              <a:t>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Ponvizhi </a:t>
            </a:r>
            <a:r>
              <a:rPr lang="en-IN">
                <a:solidFill>
                  <a:schemeClr val="accent1"/>
                </a:solidFill>
              </a:rPr>
              <a:t>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Project Duration in Days :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67671-585C-BC19-9A54-5E7E8159CE65}"/>
              </a:ext>
            </a:extLst>
          </p:cNvPr>
          <p:cNvSpPr txBox="1"/>
          <p:nvPr/>
        </p:nvSpPr>
        <p:spPr>
          <a:xfrm>
            <a:off x="5884460" y="2233683"/>
            <a:ext cx="4255826" cy="20691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Pooja</a:t>
            </a:r>
            <a:r>
              <a:rPr lang="en-US" sz="2200">
                <a:solidFill>
                  <a:srgbClr val="00B0F0"/>
                </a:solidFill>
              </a:rPr>
              <a:t> S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rgbClr val="00B0F0"/>
                </a:solidFill>
              </a:rPr>
              <a:t> </a:t>
            </a:r>
            <a:r>
              <a:rPr lang="en-US" sz="2200"/>
              <a:t>Sandhiya</a:t>
            </a:r>
            <a:r>
              <a:rPr lang="en-US" sz="2200">
                <a:solidFill>
                  <a:srgbClr val="00B0F0"/>
                </a:solidFill>
              </a:rPr>
              <a:t> S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rgbClr val="00B0F0"/>
                </a:solidFill>
              </a:rPr>
              <a:t> </a:t>
            </a:r>
            <a:r>
              <a:rPr lang="en-US" sz="2200"/>
              <a:t>Sriram</a:t>
            </a:r>
            <a:r>
              <a:rPr lang="en-US" sz="2200">
                <a:solidFill>
                  <a:srgbClr val="00B0F0"/>
                </a:solidFill>
              </a:rPr>
              <a:t> M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Venkateshwaran</a:t>
            </a:r>
            <a:r>
              <a:rPr lang="en-US" sz="220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2200">
                <a:solidFill>
                  <a:srgbClr val="00B0F0"/>
                </a:solidFill>
              </a:rPr>
              <a:t> M</a:t>
            </a:r>
          </a:p>
        </p:txBody>
      </p:sp>
    </p:spTree>
    <p:extLst>
      <p:ext uri="{BB962C8B-B14F-4D97-AF65-F5344CB8AC3E}">
        <p14:creationId xmlns:p14="http://schemas.microsoft.com/office/powerpoint/2010/main" val="26884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8DC-E1C5-7973-E236-01869A6C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ABOUT THIS APPLICATION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A435-7BB5-0FDA-B8A2-7312FF98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Aspire Overflow is developed for the users inside our office.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The main purpose of this platform is to post your queries and to write articles, mostly about technologies.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Normal employee of the company will be the users.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Reviewer is an extra privilege given to the users. Reviewer is the one who reviews the articles.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Admin is another user who has the permission to verify the register user and allow the user to access the website.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EE2-7E67-8E04-0928-C6A822C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EXISTING CHALLENGES in the Existing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E83D-3E68-0246-6E72-68B4CDC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Knowledge sharing will be very limited.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Learnings about the current technologies will not be up-to-date.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Problems and queries takes very much time to resolve.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1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Creation of articles about the thing you want to share.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Posting the queries that you have problem with solving.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Answering the queries that you have knowledge of.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2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978B646-166D-4A91-70BB-831C4C317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51" y="393700"/>
            <a:ext cx="10069928" cy="5915660"/>
          </a:xfrm>
        </p:spPr>
      </p:pic>
    </p:spTree>
    <p:extLst>
      <p:ext uri="{BB962C8B-B14F-4D97-AF65-F5344CB8AC3E}">
        <p14:creationId xmlns:p14="http://schemas.microsoft.com/office/powerpoint/2010/main" val="386947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EXECUTION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546132" cy="4023360"/>
          </a:xfrm>
        </p:spPr>
        <p:txBody>
          <a:bodyPr vert="horz" lIns="45720" tIns="45720" rIns="45720" bIns="45720" rtlCol="0" anchor="t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Kick off and Brain </a:t>
            </a:r>
            <a:r>
              <a:rPr lang="en-IN" err="1"/>
              <a:t>stroming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User stories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Functional and Non-Functional 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Wireframe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ea typeface="+mn-lt"/>
                <a:cs typeface="+mn-lt"/>
              </a:rPr>
              <a:t> Data Model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ea typeface="+mn-lt"/>
                <a:cs typeface="+mn-lt"/>
              </a:rPr>
              <a:t> High 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Low 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HTML Template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Estimation Calculation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Web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Integration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0883E-73B2-4A22-FDC2-10224B2181ED}"/>
              </a:ext>
            </a:extLst>
          </p:cNvPr>
          <p:cNvSpPr txBox="1"/>
          <p:nvPr/>
        </p:nvSpPr>
        <p:spPr>
          <a:xfrm>
            <a:off x="6748818" y="2290548"/>
            <a:ext cx="3987800" cy="42611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>
                <a:ea typeface="+mn-lt"/>
                <a:cs typeface="+mn-lt"/>
              </a:rPr>
              <a:t>U</a:t>
            </a:r>
            <a:r>
              <a:rPr lang="en-IN" sz="1700">
                <a:ea typeface="+mn-lt"/>
                <a:cs typeface="+mn-lt"/>
              </a:rPr>
              <a:t>nit Testing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v"/>
            </a:pPr>
            <a:r>
              <a:rPr lang="en-IN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IN" sz="1700">
                <a:ea typeface="+mn-lt"/>
                <a:cs typeface="+mn-lt"/>
              </a:rPr>
              <a:t>Set-up Documentation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Code Review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SonarQube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Linting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Light House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Deployment in IIS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JMeter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Test Scenarios</a:t>
            </a:r>
            <a:endParaRPr lang="en-US" sz="1700"/>
          </a:p>
          <a:p>
            <a:pPr>
              <a:lnSpc>
                <a:spcPct val="150000"/>
              </a:lnSpc>
            </a:pPr>
            <a:endParaRPr lang="en-US" sz="1700"/>
          </a:p>
          <a:p>
            <a:pPr marL="285750" indent="-285750">
              <a:buFont typeface="Wingdings"/>
              <a:buChar char="v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6282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6F54-9F1B-50D0-BCE0-04A244CB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Artifacts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882DB7-229F-BA10-54FC-42B867382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20039"/>
              </p:ext>
            </p:extLst>
          </p:nvPr>
        </p:nvGraphicFramePr>
        <p:xfrm>
          <a:off x="1023938" y="2286000"/>
          <a:ext cx="97202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23587592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75647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Requirement – User Stories, Wireframes,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2"/>
                        </a:rPr>
                        <a:t>Wireframe and User Stories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8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Swagger -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hlinkClick r:id="rId3"/>
                        </a:rPr>
                        <a:t>Api-Swagger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8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Data Model – EAR (Entity Attribute Relationship)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latin typeface="Tw Cen MT"/>
                          <a:hlinkClick r:id="rId4"/>
                        </a:rPr>
                        <a:t>Data Model</a:t>
                      </a:r>
                      <a:endParaRPr lang="en-IN" sz="1800" b="0" i="0" u="none" strike="noStrike" noProof="0">
                        <a:latin typeface="Tw Cen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latin typeface="Tw Cen MT"/>
                          <a:hlinkClick r:id="rId5"/>
                        </a:rPr>
                        <a:t>Test Secarios</a:t>
                      </a:r>
                      <a:endParaRPr lang="en-IN" sz="1800" b="0" i="0" u="none" strike="noStrike" noProof="0">
                        <a:latin typeface="Tw Cen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3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Sequence 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6"/>
                        </a:rPr>
                        <a:t>Sequence Diagarm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Defect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7"/>
                        </a:rPr>
                        <a:t>Defect Logs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Code Quality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8"/>
                        </a:rPr>
                        <a:t>Sonar and Lint reports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Setup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9"/>
                        </a:rPr>
                        <a:t>Setup Manual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8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1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4A0-2A3D-C9A8-6A49-47D3EAA5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TECHNOLOGIES , Tools &amp; PLUGINS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4B4-3DC3-7C89-F7CB-831D200E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321808" cy="4023360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Dotnet Core 6.0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 13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Visual Studio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Node </a:t>
            </a:r>
            <a:r>
              <a:rPr lang="en-IN" err="1"/>
              <a:t>js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SonarQube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SQL Server Management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JMeter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Chart </a:t>
            </a:r>
            <a:r>
              <a:rPr lang="en-IN" err="1"/>
              <a:t>js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61ED8-8C53-35C0-BCA6-8C0988D7AF34}"/>
              </a:ext>
            </a:extLst>
          </p:cNvPr>
          <p:cNvSpPr txBox="1"/>
          <p:nvPr/>
        </p:nvSpPr>
        <p:spPr>
          <a:xfrm>
            <a:off x="6461086" y="2104986"/>
            <a:ext cx="41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/>
              <a:t>Data Table – JQuery</a:t>
            </a:r>
          </a:p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/>
              <a:t>Ck editor – Js</a:t>
            </a:r>
            <a:r>
              <a:rPr lang="en-US" dirty="0">
                <a:solidFill>
                  <a:schemeClr val="accent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5103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PowerPoint Presentation</vt:lpstr>
      <vt:lpstr>Team MEMBERS</vt:lpstr>
      <vt:lpstr>ABOUT THIS APPLICATION </vt:lpstr>
      <vt:lpstr>EXISTING CHALLENGES in the Existing project.</vt:lpstr>
      <vt:lpstr>SOLUTION and ARCHITECTURE</vt:lpstr>
      <vt:lpstr>PowerPoint Presentation</vt:lpstr>
      <vt:lpstr>EXECUTION JOURNEY</vt:lpstr>
      <vt:lpstr>Artifacts</vt:lpstr>
      <vt:lpstr>TECHNOLOGIES , Tools &amp; PLUGINS USED</vt:lpstr>
      <vt:lpstr>DEMO</vt:lpstr>
      <vt:lpstr>LESSONS LEARNED</vt:lpstr>
      <vt:lpstr>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&lt;&gt;</dc:title>
  <cp:revision>21</cp:revision>
  <dcterms:modified xsi:type="dcterms:W3CDTF">2022-07-18T07:28:22Z</dcterms:modified>
</cp:coreProperties>
</file>