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172.24.210.43/AspireOverflow" TargetMode="External"/><Relationship Id="rId1" Type="http://schemas.openxmlformats.org/officeDocument/2006/relationships/hyperlink" Target="http://172.24.210.43/Aspire-API/swagg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github.com/SparkTeamAurora/Project/blob/main/Aurora/Documentation/Configuration.rtf" TargetMode="External"/><Relationship Id="rId6" Type="http://schemas.openxmlformats.org/officeDocument/2006/relationships/hyperlink" Target="https://github.com/SparkTeamAurora/Project/blob/main/Aurora/Testing/Defect%20Log.xlsx" TargetMode="External"/><Relationship Id="rId5" Type="http://schemas.openxmlformats.org/officeDocument/2006/relationships/hyperlink" Target="https://github.com/SparkTeamAurora/Project/tree/main/Aurora/Design/Low%20Level/Sequence/Sequence%20Diagram" TargetMode="External"/><Relationship Id="rId4" Type="http://schemas.openxmlformats.org/officeDocument/2006/relationships/hyperlink" Target="https://github.com/SparkTeamAurora/Project/blob/main/Aurora/Documentation/Test%20Scenario.docx" TargetMode="External"/><Relationship Id="rId3" Type="http://schemas.openxmlformats.org/officeDocument/2006/relationships/hyperlink" Target="https://github.com/SparkTeamAurora/Project/tree/main/Aurora/Design/Data%20Model" TargetMode="External"/><Relationship Id="rId2" Type="http://schemas.openxmlformats.org/officeDocument/2006/relationships/hyperlink" Target="http://172.24.210.43/Aspire-API" TargetMode="External"/><Relationship Id="rId1" Type="http://schemas.openxmlformats.org/officeDocument/2006/relationships/hyperlink" Target="https://github.com/SparkTeamAurora/Project/tree/main/Aurora/Requiremen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ASPIRE OVERFLOW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AURORA</a:t>
            </a:r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21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DEMO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Web Api -  </a:t>
            </a:r>
            <a:r>
              <a:rPr lang="en-IN" u="sng">
                <a:ea typeface="+mn-lt"/>
                <a:cs typeface="+mn-lt"/>
                <a:hlinkClick r:id="rId1"/>
              </a:rPr>
              <a:t>http://172.24.210.43/Aspire-API/swagger</a:t>
            </a:r>
            <a:endParaRPr lang="en-IN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u="sng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>
                <a:ea typeface="+mn-lt"/>
                <a:cs typeface="+mn-lt"/>
              </a:rPr>
              <a:t> Angular -  </a:t>
            </a:r>
            <a:r>
              <a:rPr lang="en-IN">
                <a:ea typeface="+mn-lt"/>
                <a:cs typeface="+mn-lt"/>
                <a:hlinkClick r:id="rId2"/>
              </a:rPr>
              <a:t>http://172.24.210.43/AspireOverflow</a:t>
            </a:r>
            <a:endParaRPr lang="en-IN">
              <a:ea typeface="+mn-lt"/>
              <a:cs typeface="+mn-lt"/>
            </a:endParaRPr>
          </a:p>
          <a:p>
            <a:pPr marL="0" indent="0">
              <a:buNone/>
            </a:pPr>
            <a:endParaRPr lang="en-IN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LESSONS LEARNED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We need to understand the system of the project we are going to do.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Requirement gathering is the first-most thing to be done.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User-Stories should tell about the flow of the system.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The system should reflect the wireframe.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Set-up documentation should be written simple for the user manual.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Unused and Dead codes should be removed.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How to Manage the work with the available members.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To take ownership of our work.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Have to include the waiting time of the PAM request needed in the execution time.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Also need to think from the user perspective.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 marL="0" indent="0">
              <a:buNone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LESSONS LEARNED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 </a:t>
            </a:r>
            <a:r>
              <a:rPr lang="en-IN">
                <a:ea typeface="+mn-lt"/>
                <a:cs typeface="+mn-lt"/>
              </a:rPr>
              <a:t> Should follow all the code priciples.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Review your work before the meeting.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There is no 'me' in the teamwork.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Always track your timesheet. 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Keep your work on track with your estimation process. 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Work for 11hours a day.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Set context before staring your work.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Listen to every one's sugesstion in the group.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Learning should be grown and should not be stopped.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Don't stress and enjoy doing your work.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938818" y="2984309"/>
            <a:ext cx="588218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6600"/>
              <a:t>By Team-</a:t>
            </a:r>
            <a:r>
              <a:rPr lang="en-US" sz="6600">
                <a:solidFill>
                  <a:srgbClr val="00B0F0"/>
                </a:solidFill>
              </a:rPr>
              <a:t>Aurora</a:t>
            </a:r>
            <a:endParaRPr lang="en-US" sz="66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Team MEMBERS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26096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</a:t>
            </a:r>
            <a:r>
              <a:rPr lang="en-IN" err="1"/>
              <a:t>Girishkumar</a:t>
            </a:r>
            <a:r>
              <a:rPr lang="en-IN"/>
              <a:t> </a:t>
            </a:r>
            <a:r>
              <a:rPr lang="en-IN">
                <a:solidFill>
                  <a:schemeClr val="accent1"/>
                </a:solidFill>
              </a:rPr>
              <a:t>R</a:t>
            </a:r>
            <a:endParaRPr lang="en-IN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Gowtham </a:t>
            </a:r>
            <a:r>
              <a:rPr lang="en-IN">
                <a:solidFill>
                  <a:schemeClr val="accent1"/>
                </a:solidFill>
              </a:rPr>
              <a:t>R</a:t>
            </a:r>
            <a:endParaRPr lang="en-IN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Manimaran </a:t>
            </a:r>
            <a:r>
              <a:rPr lang="en-IN">
                <a:solidFill>
                  <a:schemeClr val="accent1"/>
                </a:solidFill>
              </a:rPr>
              <a:t>V</a:t>
            </a:r>
            <a:endParaRPr lang="en-IN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Mohammed Irfan </a:t>
            </a:r>
            <a:r>
              <a:rPr lang="en-IN">
                <a:solidFill>
                  <a:schemeClr val="accent1"/>
                </a:solidFill>
              </a:rPr>
              <a:t>S</a:t>
            </a:r>
            <a:endParaRPr lang="en-IN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Ponvizhi </a:t>
            </a:r>
            <a:r>
              <a:rPr lang="en-IN">
                <a:solidFill>
                  <a:schemeClr val="accent1"/>
                </a:solidFill>
              </a:rPr>
              <a:t>U</a:t>
            </a:r>
            <a:endParaRPr lang="en-IN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Project Duration in Days : 40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884460" y="2233683"/>
            <a:ext cx="4255826" cy="20691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/>
              <a:t>Pooja</a:t>
            </a:r>
            <a:r>
              <a:rPr lang="en-US" sz="2200">
                <a:solidFill>
                  <a:srgbClr val="00B0F0"/>
                </a:solidFill>
              </a:rPr>
              <a:t> S</a:t>
            </a:r>
            <a:endParaRPr lang="en-US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/>
              <a:buChar char="v"/>
            </a:pPr>
            <a:r>
              <a:rPr lang="en-US" sz="2200">
                <a:solidFill>
                  <a:srgbClr val="00B0F0"/>
                </a:solidFill>
              </a:rPr>
              <a:t> </a:t>
            </a:r>
            <a:r>
              <a:rPr lang="en-US" sz="2200"/>
              <a:t>Sandhiya</a:t>
            </a:r>
            <a:r>
              <a:rPr lang="en-US" sz="2200">
                <a:solidFill>
                  <a:srgbClr val="00B0F0"/>
                </a:solidFill>
              </a:rPr>
              <a:t> S</a:t>
            </a:r>
            <a:endParaRPr lang="en-US" sz="220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/>
              <a:buChar char="v"/>
            </a:pPr>
            <a:r>
              <a:rPr lang="en-US" sz="2200">
                <a:solidFill>
                  <a:srgbClr val="00B0F0"/>
                </a:solidFill>
              </a:rPr>
              <a:t> </a:t>
            </a:r>
            <a:r>
              <a:rPr lang="en-US" sz="2200"/>
              <a:t>Sriram</a:t>
            </a:r>
            <a:r>
              <a:rPr lang="en-US" sz="2200">
                <a:solidFill>
                  <a:srgbClr val="00B0F0"/>
                </a:solidFill>
              </a:rPr>
              <a:t> M</a:t>
            </a:r>
            <a:endParaRPr lang="en-US" sz="220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/>
              <a:buChar char="v"/>
            </a:pPr>
            <a:r>
              <a:rPr lang="en-US" sz="220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Venkateshwaran</a:t>
            </a:r>
            <a:r>
              <a:rPr lang="en-US" sz="220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2200">
                <a:solidFill>
                  <a:srgbClr val="00B0F0"/>
                </a:solidFill>
              </a:rPr>
              <a:t> M</a:t>
            </a:r>
            <a:endParaRPr lang="en-US" sz="22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ABOUT THIS APPLICATION	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Aspire Overflow is developed for the users inside our office.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The main purpose of this platform is to post your queries and to write articles, mostly about technologies.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Normal employee of the company will be the users.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Reviewer is an extra privilege given to the users. Reviewer is the one who reviews the articles.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Admin is another user who has the permission to verify the register user and allow the user to access the website.</a:t>
            </a:r>
            <a:endParaRPr lang="en-IN"/>
          </a:p>
          <a:p>
            <a:pPr marL="0" indent="0">
              <a:buNone/>
            </a:pP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EXISTING CHALLENGES in the Existing project.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Knowledge sharing will be very limited.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Learnings about the current technologies will not be up-to-date.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Problems and queries takes very much time to resolve.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 and ARCHITECTURE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Creation of articles about the thing you want to share.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Posting the queries that you have problem with solving.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Answering the queries that you have knowledge of.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3851" y="393700"/>
            <a:ext cx="10069928" cy="591566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EXECUTION JOURNEY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546132" cy="4023360"/>
          </a:xfrm>
        </p:spPr>
        <p:txBody>
          <a:bodyPr vert="horz" lIns="45720" tIns="45720" rIns="45720" bIns="45720" rtlCol="0" anchor="t"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Kick off and Brain </a:t>
            </a:r>
            <a:r>
              <a:rPr lang="en-IN" err="1"/>
              <a:t>stroming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User stories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Functional and Non-Functional Requirements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Wireframe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>
                <a:ea typeface="+mn-lt"/>
                <a:cs typeface="+mn-lt"/>
              </a:rPr>
              <a:t> Data Model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ea typeface="+mn-lt"/>
                <a:cs typeface="+mn-lt"/>
              </a:rPr>
              <a:t> High Level Design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Low Level Design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HTML Template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 Components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Estimation Calculation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Web Api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Integration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748818" y="2290548"/>
            <a:ext cx="3987800" cy="42611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>
                <a:ea typeface="+mn-lt"/>
                <a:cs typeface="+mn-lt"/>
              </a:rPr>
              <a:t>U</a:t>
            </a:r>
            <a:r>
              <a:rPr lang="en-IN" sz="1700">
                <a:ea typeface="+mn-lt"/>
                <a:cs typeface="+mn-lt"/>
              </a:rPr>
              <a:t>nit Testing</a:t>
            </a:r>
            <a:endParaRPr lang="en-IN" sz="17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v"/>
            </a:pPr>
            <a:r>
              <a:rPr lang="en-IN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IN" sz="1700">
                <a:ea typeface="+mn-lt"/>
                <a:cs typeface="+mn-lt"/>
              </a:rPr>
              <a:t>Set-up Documentation</a:t>
            </a:r>
            <a:endParaRPr lang="en-IN" sz="17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Code Review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 panose="05000000000000000000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SonarQube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Linting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 panose="05000000000000000000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Light House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 panose="05000000000000000000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Deployment in IIS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 panose="05000000000000000000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JMeter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 panose="05000000000000000000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Test Scenarios</a:t>
            </a:r>
            <a:endParaRPr lang="en-US" sz="1700"/>
          </a:p>
          <a:p>
            <a:pPr>
              <a:lnSpc>
                <a:spcPct val="150000"/>
              </a:lnSpc>
            </a:pPr>
            <a:endParaRPr lang="en-US" sz="1700"/>
          </a:p>
          <a:p>
            <a:pPr marL="285750" indent="-285750">
              <a:buFont typeface="Wingdings" panose="05000000000000000000"/>
              <a:buChar char="v"/>
            </a:pPr>
            <a:endParaRPr lang="en-US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Artifacts</a:t>
            </a:r>
            <a:endParaRPr lang="en-IN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1024255" y="2289175"/>
          <a:ext cx="9719945" cy="4142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290"/>
                <a:gridCol w="4859655"/>
              </a:tblGrid>
              <a:tr h="370205">
                <a:tc>
                  <a:txBody>
                    <a:bodyPr/>
                    <a:lstStyle/>
                    <a:p>
                      <a:r>
                        <a:rPr lang="en-IN"/>
                        <a:t>Areas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Link</a:t>
                      </a:r>
                      <a:endParaRPr lang="en-IN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IN"/>
                        <a:t>Requirement – User Stories, Wireframes, Data Flow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1"/>
                        </a:rPr>
                        <a:t>Wireframe and User Stories</a:t>
                      </a:r>
                      <a:endParaRPr lang="en-IN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IN"/>
                        <a:t>Swagger - API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latin typeface="Tw Cen MT"/>
                          <a:hlinkClick r:id="rId2"/>
                        </a:rPr>
                        <a:t>http://172.24.210.43/Aspire-API/swagger</a:t>
                      </a:r>
                      <a:endParaRPr lang="en-IN" sz="1800" b="0" i="0" u="none" strike="noStrike" noProof="0">
                        <a:latin typeface="Tw Cen MT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IN"/>
                        <a:t>Data Model – EAR (Entity Attribute Relationship)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latin typeface="Tw Cen MT"/>
                          <a:hlinkClick r:id="rId3"/>
                        </a:rPr>
                        <a:t>Data Model</a:t>
                      </a:r>
                      <a:endParaRPr lang="en-IN" sz="1800" b="0" i="0" u="none" strike="noStrike" noProof="0">
                        <a:latin typeface="Tw Cen MT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r>
                        <a:rPr lang="en-IN"/>
                        <a:t>Test Scenarios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latin typeface="Tw Cen MT"/>
                          <a:hlinkClick r:id="rId4"/>
                        </a:rPr>
                        <a:t>Test Secarios</a:t>
                      </a:r>
                      <a:endParaRPr lang="en-IN" sz="1800" b="0" i="0" u="none" strike="noStrike" noProof="0">
                        <a:latin typeface="Tw Cen MT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r>
                        <a:rPr lang="en-IN"/>
                        <a:t>Sequence Diagrams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5"/>
                        </a:rPr>
                        <a:t>Sequence </a:t>
                      </a:r>
                      <a:r>
                        <a:rPr lang="en-IN" err="1">
                          <a:hlinkClick r:id="rId5"/>
                        </a:rPr>
                        <a:t>Diagarm</a:t>
                      </a:r>
                      <a:endParaRPr lang="en-IN" err="1">
                        <a:hlinkClick r:id="rId5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r>
                        <a:rPr lang="en-IN"/>
                        <a:t>Defect Logs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6"/>
                        </a:rPr>
                        <a:t>Defect Logs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Code Quality Metrics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Sonar and Lint reports</a:t>
                      </a:r>
                      <a:endParaRPr lang="en-IN"/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r>
                        <a:rPr lang="en-IN"/>
                        <a:t>Setup Manual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7"/>
                        </a:rPr>
                        <a:t>Setup Manual</a:t>
                      </a:r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TECHNOLOGIES , Tools &amp; PLUGINS USED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321808" cy="4023360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Dotnet Core 6.0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 13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Visual Studio Code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Node </a:t>
            </a:r>
            <a:r>
              <a:rPr lang="en-IN" err="1"/>
              <a:t>js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SonarQube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SQL Server Management System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JMeter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Chart </a:t>
            </a:r>
            <a:r>
              <a:rPr lang="en-IN" err="1"/>
              <a:t>js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461086" y="2104986"/>
            <a:ext cx="41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v"/>
            </a:pP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/>
              <a:t>Data Table – JQuery</a:t>
            </a:r>
            <a:endParaRPr lang="en-US"/>
          </a:p>
          <a:p>
            <a:pPr marL="285750" indent="-285750">
              <a:buFont typeface="Wingdings" panose="05000000000000000000"/>
              <a:buChar char="v"/>
            </a:pP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/>
              <a:t>Ck editor – Js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2997</Words>
  <Application>WPS Presentation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Tw Cen MT</vt:lpstr>
      <vt:lpstr>Segoe Print</vt:lpstr>
      <vt:lpstr>Wingdings 3</vt:lpstr>
      <vt:lpstr>Symbol</vt:lpstr>
      <vt:lpstr>Wingdings</vt:lpstr>
      <vt:lpstr>Wingdings,Sans-Serif</vt:lpstr>
      <vt:lpstr>Tw Cen MT</vt:lpstr>
      <vt:lpstr>Tw Cen MT Condensed</vt:lpstr>
      <vt:lpstr>Microsoft YaHei</vt:lpstr>
      <vt:lpstr>Arial Unicode MS</vt:lpstr>
      <vt:lpstr>Calibri</vt:lpstr>
      <vt:lpstr>Integral</vt:lpstr>
      <vt:lpstr>ASPIRE OVERFLOW</vt:lpstr>
      <vt:lpstr>Team MEMBERS</vt:lpstr>
      <vt:lpstr>ABOUT THIS APPLICATION	</vt:lpstr>
      <vt:lpstr>EXISTING CHALLENGES in the Existing project.</vt:lpstr>
      <vt:lpstr>SOLUTION and ARCHITECTURE</vt:lpstr>
      <vt:lpstr>PowerPoint 演示文稿</vt:lpstr>
      <vt:lpstr>EXECUTION JOURNEY</vt:lpstr>
      <vt:lpstr>Artifacts</vt:lpstr>
      <vt:lpstr>TECHNOLOGIES , Tools &amp; PLUGINS USED</vt:lpstr>
      <vt:lpstr>DEMO</vt:lpstr>
      <vt:lpstr>LESSONS LEARNED</vt:lpstr>
      <vt:lpstr>LESSONS LEARNED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&lt;&gt;</dc:title>
  <dc:creator/>
  <cp:lastModifiedBy>ponvizhi.uday</cp:lastModifiedBy>
  <cp:revision>13</cp:revision>
  <dcterms:created xsi:type="dcterms:W3CDTF">2022-07-18T06:54:25Z</dcterms:created>
  <dcterms:modified xsi:type="dcterms:W3CDTF">2022-07-18T06:54:56Z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84CF1DCE17E64B81B1FFDDB31DFF9A65</vt:lpwstr>
  </property>
  <property fmtid="{D5CDD505-2E9C-101B-9397-08002B2CF9AE}" pid="3" name="KSOProductBuildVer">
    <vt:lpwstr>1033-11.2.0.10451</vt:lpwstr>
  </property>
</Properties>
</file>