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C13A7-B680-4356-2855-AB94BD635E79}" v="270" dt="2022-07-14T04:19:40.692"/>
    <p1510:client id="{BCC069F3-233D-2FC3-19DD-E4DB74F9BC9C}" v="49" dt="2022-07-14T13:30:48.077"/>
    <p1510:client id="{ED9B5B05-7722-439B-08BC-B0CC3B0E61CD}" v="913" dt="2022-07-14T02:23:02.563"/>
    <p1510:client id="{F32EE2B6-AB3A-22B1-6321-B4B631868ED2}" v="810" dt="2022-07-13T17:49:24.944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3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4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650000-1312-4325-B0B3-8300E774D32D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B0F1D7-51C5-4CA6-A672-AB9ED8E7F40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6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4.210.43/AspireOverflow" TargetMode="External"/><Relationship Id="rId2" Type="http://schemas.openxmlformats.org/officeDocument/2006/relationships/hyperlink" Target="http://172.24.210.43/Aspire-API/swagg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4.210.43/Aspire-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ASPIRE OVERFLOW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 -  </a:t>
            </a:r>
            <a:r>
              <a:rPr lang="en-IN" u="sng">
                <a:ea typeface="+mn-lt"/>
                <a:cs typeface="+mn-lt"/>
                <a:hlinkClick r:id="rId2"/>
              </a:rPr>
              <a:t>http://172.24.210.43/Aspire-API/swagger</a:t>
            </a:r>
            <a:endParaRPr lang="en-IN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u="sng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ea typeface="+mn-lt"/>
                <a:cs typeface="+mn-lt"/>
              </a:rPr>
              <a:t> Angular -  </a:t>
            </a:r>
            <a:r>
              <a:rPr lang="en-IN">
                <a:ea typeface="+mn-lt"/>
                <a:cs typeface="+mn-lt"/>
                <a:hlinkClick r:id="rId3"/>
              </a:rPr>
              <a:t>http://172.24.210.43/AspireOverflow</a:t>
            </a:r>
          </a:p>
          <a:p>
            <a:pPr marL="0" indent="0">
              <a:buNone/>
            </a:pP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We need to understand the system of the project we are going to do.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Requirement gathering is the first-most thing to be done.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User-Stories should tell about the flow of the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Wireframe should reflect the original 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Set-up documentation should be written simple for the user manual.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Unused and Dead codes should be removed.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0A375-FDC8-53CF-5780-DFE06A2E689A}"/>
              </a:ext>
            </a:extLst>
          </p:cNvPr>
          <p:cNvSpPr txBox="1"/>
          <p:nvPr/>
        </p:nvSpPr>
        <p:spPr>
          <a:xfrm>
            <a:off x="2938818" y="2984309"/>
            <a:ext cx="588218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/>
              <a:t>By Team-</a:t>
            </a:r>
            <a:r>
              <a:rPr lang="en-US" sz="6600">
                <a:solidFill>
                  <a:srgbClr val="00B0F0"/>
                </a:solidFill>
              </a:rPr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60969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Girishkumar 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Gowtham </a:t>
            </a:r>
            <a:r>
              <a:rPr lang="en-IN">
                <a:solidFill>
                  <a:schemeClr val="accent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Manimaran </a:t>
            </a:r>
            <a:r>
              <a:rPr lang="en-IN">
                <a:solidFill>
                  <a:schemeClr val="accent1"/>
                </a:solidFill>
              </a:rPr>
              <a:t>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Mohammed Irfan </a:t>
            </a:r>
            <a:r>
              <a:rPr lang="en-IN">
                <a:solidFill>
                  <a:schemeClr val="accent1"/>
                </a:solidFill>
              </a:rPr>
              <a:t>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Ponvizhi </a:t>
            </a:r>
            <a:r>
              <a:rPr lang="en-IN">
                <a:solidFill>
                  <a:schemeClr val="accent1"/>
                </a:solidFill>
              </a:rPr>
              <a:t>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Project Duration in Days : 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7671-585C-BC19-9A54-5E7E8159CE65}"/>
              </a:ext>
            </a:extLst>
          </p:cNvPr>
          <p:cNvSpPr txBox="1"/>
          <p:nvPr/>
        </p:nvSpPr>
        <p:spPr>
          <a:xfrm>
            <a:off x="5884460" y="2233683"/>
            <a:ext cx="4255826" cy="20691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Pooja</a:t>
            </a:r>
            <a:r>
              <a:rPr lang="en-US" sz="2200">
                <a:solidFill>
                  <a:srgbClr val="00B0F0"/>
                </a:solidFill>
              </a:rPr>
              <a:t> S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Sandhiya</a:t>
            </a:r>
            <a:r>
              <a:rPr lang="en-US" sz="2200">
                <a:solidFill>
                  <a:srgbClr val="00B0F0"/>
                </a:solidFill>
              </a:rPr>
              <a:t> S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</a:rPr>
              <a:t> </a:t>
            </a:r>
            <a:r>
              <a:rPr lang="en-US" sz="2200"/>
              <a:t>Sriram</a:t>
            </a:r>
            <a:r>
              <a:rPr lang="en-US" sz="2200">
                <a:solidFill>
                  <a:srgbClr val="00B0F0"/>
                </a:solidFill>
              </a:rPr>
              <a:t> M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Venkateshwaran</a:t>
            </a:r>
            <a:r>
              <a:rPr lang="en-US" sz="2200">
                <a:solidFill>
                  <a:srgbClr val="00B0F0"/>
                </a:solidFill>
                <a:ea typeface="+mn-lt"/>
                <a:cs typeface="+mn-lt"/>
              </a:rPr>
              <a:t> </a:t>
            </a:r>
            <a:r>
              <a:rPr lang="en-US" sz="2200">
                <a:solidFill>
                  <a:srgbClr val="00B0F0"/>
                </a:solidFill>
              </a:rPr>
              <a:t> M</a:t>
            </a:r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ABOUT THIS APPLICATION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Aspire Overflow is developed for the users inside our office.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The main purpose of this platform is to post your queries and to write articles, mostly about technologies.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Normal employee of the company will be the 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Reviewer is an extra privilege given to the users. Reviewer is the one who reviews the articles.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Admin is another user who has the permission to verify the register user and allow the user to access the website.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Knowledge sharing will be very limited.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Learnings about the current technologies will not be up-to-date.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Problems and queries takes very much time to resolve.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Creation of articles about the thing you want to share.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Posting the queries that you have problem with solving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Answering the queries that you have knowledge of.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EFA70DC-36AA-EB8B-25C7-F6F740B5E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49" y="584200"/>
            <a:ext cx="10362131" cy="5775960"/>
          </a:xfrm>
        </p:spPr>
      </p:pic>
    </p:spTree>
    <p:extLst>
      <p:ext uri="{BB962C8B-B14F-4D97-AF65-F5344CB8AC3E}">
        <p14:creationId xmlns:p14="http://schemas.microsoft.com/office/powerpoint/2010/main" val="38694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46132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User stories.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Functional and Non-Functional 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Wireframe.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HTML Template.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Components.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Web Api.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Integration.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Unit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Set-up Documentation.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0883E-73B2-4A22-FDC2-10224B2181ED}"/>
              </a:ext>
            </a:extLst>
          </p:cNvPr>
          <p:cNvSpPr txBox="1"/>
          <p:nvPr/>
        </p:nvSpPr>
        <p:spPr>
          <a:xfrm>
            <a:off x="6748818" y="2290548"/>
            <a:ext cx="2743200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SonarQube.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Linting.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Light House.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Deployment in IIS.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JMeter.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High Level Design.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Low Level Design.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</a:pPr>
            <a:r>
              <a:rPr lang="en-US" sz="2200">
                <a:solidFill>
                  <a:schemeClr val="accent1"/>
                </a:solidFill>
              </a:rPr>
              <a:t> </a:t>
            </a:r>
            <a:r>
              <a:rPr lang="en-US" sz="2200"/>
              <a:t>Test Scenarios.</a:t>
            </a:r>
          </a:p>
          <a:p>
            <a:pPr>
              <a:lnSpc>
                <a:spcPct val="150000"/>
              </a:lnSpc>
            </a:pPr>
            <a:endParaRPr lang="en-US" sz="2200"/>
          </a:p>
          <a:p>
            <a:pPr marL="285750" indent="-285750">
              <a:buFont typeface="Wingdings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2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02533"/>
              </p:ext>
            </p:extLst>
          </p:nvPr>
        </p:nvGraphicFramePr>
        <p:xfrm>
          <a:off x="1023938" y="2286000"/>
          <a:ext cx="972026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  <a:hlinkClick r:id="rId2"/>
                        </a:rPr>
                        <a:t>http://172.24.210.43/Aspire-API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</a:rPr>
                        <a:t>https://github.com/SparkTeamAurora/Project/tree/main/Aurora/Design/Data%20Model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latin typeface="Tw Cen MT"/>
                        </a:rPr>
                        <a:t>https://github.com/SparkTeamAurora/Project/blob/main/Aurora/Documentation/Test%20Scenario.docx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Sonar and Lint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TECHNOLOGIES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 Asp Dotnet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 13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Visual Studio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Node js.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Angular.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SonarQube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Jdk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JMeter</a:t>
            </a:r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ASPIRE OVERFLOW</vt:lpstr>
      <vt:lpstr>Team MEMBERS</vt:lpstr>
      <vt:lpstr>ABOUT THIS APPLICATION </vt:lpstr>
      <vt:lpstr>EXISTING CHALLENGES</vt:lpstr>
      <vt:lpstr>SOLUTION and ARCHITECTURE</vt:lpstr>
      <vt:lpstr>PowerPoint Presentation</vt:lpstr>
      <vt:lpstr>EXECUTION JOURNEY</vt:lpstr>
      <vt:lpstr>Artifacts</vt:lpstr>
      <vt:lpstr>TECHNOLOGIES &amp; Tools USED</vt:lpstr>
      <vt:lpstr>DEMO</vt:lpstr>
      <vt:lpstr>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&lt;&gt;</dc:title>
  <cp:revision>2</cp:revision>
  <dcterms:modified xsi:type="dcterms:W3CDTF">2022-07-15T06:12:32Z</dcterms:modified>
</cp:coreProperties>
</file>