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9" r:id="rId3"/>
    <p:sldId id="306" r:id="rId4"/>
    <p:sldId id="307" r:id="rId5"/>
    <p:sldId id="308" r:id="rId6"/>
    <p:sldId id="314" r:id="rId7"/>
    <p:sldId id="315" r:id="rId8"/>
    <p:sldId id="305" r:id="rId9"/>
    <p:sldId id="313" r:id="rId10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4C5E"/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ijl, gemiddeld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FD4443E-F989-4FC4-A0C8-D5A2AF1F390B}" styleName="Stijl, donker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Stijl, donker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Stijl, donker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Stijl, donker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46F890A9-2807-4EBB-B81D-B2AA78EC7F39}" styleName="Stijl, donker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8FB837D-C827-4EFA-A057-4D05807E0F7C}" styleName="Stijl, thema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0749F8-E77B-4976-8DD7-593325756FE7}" type="datetimeFigureOut">
              <a:rPr lang="nl-NL" smtClean="0"/>
              <a:t>29-3-2019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7AEF3F-8A8B-4E7E-AEDB-D9872B13E01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1658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l-NL" altLang="nl-NL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3792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A4D1D-F36D-4916-A599-EF1B9DC5BD2D}" type="datetimeFigureOut">
              <a:rPr lang="nl-NL" smtClean="0"/>
              <a:t>29-3-2019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A49B2-DFE9-4A35-AF73-BC53D69ED40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90879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A4D1D-F36D-4916-A599-EF1B9DC5BD2D}" type="datetimeFigureOut">
              <a:rPr lang="nl-NL" smtClean="0"/>
              <a:t>29-3-2019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A49B2-DFE9-4A35-AF73-BC53D69ED40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21676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A4D1D-F36D-4916-A599-EF1B9DC5BD2D}" type="datetimeFigureOut">
              <a:rPr lang="nl-NL" smtClean="0"/>
              <a:t>29-3-2019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A49B2-DFE9-4A35-AF73-BC53D69ED40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33968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A4D1D-F36D-4916-A599-EF1B9DC5BD2D}" type="datetimeFigureOut">
              <a:rPr lang="nl-NL" smtClean="0"/>
              <a:t>29-3-2019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A49B2-DFE9-4A35-AF73-BC53D69ED40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62105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A4D1D-F36D-4916-A599-EF1B9DC5BD2D}" type="datetimeFigureOut">
              <a:rPr lang="nl-NL" smtClean="0"/>
              <a:t>29-3-2019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A49B2-DFE9-4A35-AF73-BC53D69ED40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36392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A4D1D-F36D-4916-A599-EF1B9DC5BD2D}" type="datetimeFigureOut">
              <a:rPr lang="nl-NL" smtClean="0"/>
              <a:t>29-3-2019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A49B2-DFE9-4A35-AF73-BC53D69ED400}" type="slidenum">
              <a:rPr lang="nl-NL" smtClean="0"/>
              <a:t>‹nr.›</a:t>
            </a:fld>
            <a:endParaRPr lang="nl-NL"/>
          </a:p>
        </p:txBody>
      </p:sp>
      <p:pic>
        <p:nvPicPr>
          <p:cNvPr id="11" name="Afbeelding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0599" y="6233525"/>
            <a:ext cx="1934802" cy="333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48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A4D1D-F36D-4916-A599-EF1B9DC5BD2D}" type="datetimeFigureOut">
              <a:rPr lang="nl-NL" smtClean="0"/>
              <a:t>29-3-2019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A49B2-DFE9-4A35-AF73-BC53D69ED40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70400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A4D1D-F36D-4916-A599-EF1B9DC5BD2D}" type="datetimeFigureOut">
              <a:rPr lang="nl-NL" smtClean="0"/>
              <a:t>29-3-2019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A49B2-DFE9-4A35-AF73-BC53D69ED40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56406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A4D1D-F36D-4916-A599-EF1B9DC5BD2D}" type="datetimeFigureOut">
              <a:rPr lang="nl-NL" smtClean="0"/>
              <a:t>29-3-2019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A49B2-DFE9-4A35-AF73-BC53D69ED40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38592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A4D1D-F36D-4916-A599-EF1B9DC5BD2D}" type="datetimeFigureOut">
              <a:rPr lang="nl-NL" smtClean="0"/>
              <a:t>29-3-2019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A49B2-DFE9-4A35-AF73-BC53D69ED40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33064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A4D1D-F36D-4916-A599-EF1B9DC5BD2D}" type="datetimeFigureOut">
              <a:rPr lang="nl-NL" smtClean="0"/>
              <a:t>29-3-2019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A49B2-DFE9-4A35-AF73-BC53D69ED40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07316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A4D1D-F36D-4916-A599-EF1B9DC5BD2D}" type="datetimeFigureOut">
              <a:rPr lang="nl-NL" smtClean="0"/>
              <a:t>29-3-2019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A49B2-DFE9-4A35-AF73-BC53D69ED40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52949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typicode/json-server#instal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>
              <a:lnSpc>
                <a:spcPts val="5200"/>
              </a:lnSpc>
            </a:pPr>
            <a:br>
              <a:rPr lang="nl-NL" altLang="nl-NL" dirty="0">
                <a:latin typeface="Overpass" charset="0"/>
                <a:ea typeface="Overpass" charset="0"/>
                <a:cs typeface="Overpass" charset="0"/>
              </a:rPr>
            </a:br>
            <a:br>
              <a:rPr lang="nl-NL" altLang="nl-NL" dirty="0">
                <a:latin typeface="Overpass" charset="0"/>
                <a:ea typeface="Overpass" charset="0"/>
                <a:cs typeface="Overpass" charset="0"/>
              </a:rPr>
            </a:br>
            <a:br>
              <a:rPr lang="nl-NL" altLang="nl-NL" dirty="0">
                <a:solidFill>
                  <a:srgbClr val="334C5E"/>
                </a:solidFill>
                <a:latin typeface="Overpass" charset="0"/>
                <a:ea typeface="Overpass" charset="0"/>
                <a:cs typeface="Overpass" charset="0"/>
              </a:rPr>
            </a:br>
            <a:br>
              <a:rPr lang="nl-NL" altLang="nl-NL" dirty="0">
                <a:solidFill>
                  <a:srgbClr val="334C5E"/>
                </a:solidFill>
                <a:latin typeface="Overpass" charset="0"/>
                <a:ea typeface="Overpass" charset="0"/>
                <a:cs typeface="Overpass" charset="0"/>
              </a:rPr>
            </a:br>
            <a:br>
              <a:rPr lang="nl-NL" altLang="nl-NL" dirty="0">
                <a:solidFill>
                  <a:srgbClr val="334C5E"/>
                </a:solidFill>
                <a:latin typeface="Overpass" charset="0"/>
                <a:ea typeface="Overpass" charset="0"/>
                <a:cs typeface="Overpass" charset="0"/>
              </a:rPr>
            </a:br>
            <a:r>
              <a:rPr lang="nl-NL" altLang="nl-NL" sz="4400" i="1" dirty="0"/>
              <a:t> </a:t>
            </a:r>
            <a:br>
              <a:rPr lang="nl-NL" altLang="nl-NL" dirty="0"/>
            </a:br>
            <a:endParaRPr lang="nl-NL" altLang="nl-NL" sz="8000" dirty="0"/>
          </a:p>
        </p:txBody>
      </p:sp>
      <p:pic>
        <p:nvPicPr>
          <p:cNvPr id="2" name="Tijdelijke aanduiding voor inhoud 1"/>
          <p:cNvPicPr>
            <a:picLocks noGrp="1" noChangeAspect="1"/>
          </p:cNvPicPr>
          <p:nvPr>
            <p:ph sz="half" idx="4294967295"/>
          </p:nvPr>
        </p:nvPicPr>
        <p:blipFill>
          <a:blip r:embed="rId3" cstate="print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95413"/>
            <a:ext cx="12192000" cy="7329488"/>
          </a:xfrm>
        </p:spPr>
      </p:pic>
      <p:sp>
        <p:nvSpPr>
          <p:cNvPr id="4101" name="Rectangle 3"/>
          <p:cNvSpPr>
            <a:spLocks noGrp="1" noChangeArrowheads="1"/>
          </p:cNvSpPr>
          <p:nvPr>
            <p:ph sz="half" idx="4294967295"/>
          </p:nvPr>
        </p:nvSpPr>
        <p:spPr>
          <a:xfrm>
            <a:off x="0" y="2276475"/>
            <a:ext cx="5181600" cy="4351338"/>
          </a:xfrm>
        </p:spPr>
        <p:txBody>
          <a:bodyPr/>
          <a:lstStyle/>
          <a:p>
            <a:pPr marL="0" indent="0" algn="l">
              <a:spcBef>
                <a:spcPct val="0"/>
              </a:spcBef>
              <a:buNone/>
            </a:pPr>
            <a:endParaRPr lang="nl-NL" altLang="nl-NL" sz="2800" dirty="0">
              <a:solidFill>
                <a:srgbClr val="142900"/>
              </a:solidFill>
            </a:endParaRPr>
          </a:p>
          <a:p>
            <a:pPr marL="0" indent="0" algn="l">
              <a:spcBef>
                <a:spcPct val="0"/>
              </a:spcBef>
              <a:buNone/>
            </a:pPr>
            <a:endParaRPr lang="nl-NL" altLang="nl-NL" dirty="0">
              <a:solidFill>
                <a:srgbClr val="142900"/>
              </a:solidFill>
            </a:endParaRPr>
          </a:p>
          <a:p>
            <a:pPr marL="0" indent="0" algn="l">
              <a:spcBef>
                <a:spcPct val="0"/>
              </a:spcBef>
              <a:buNone/>
            </a:pPr>
            <a:endParaRPr lang="nl-NL" altLang="nl-NL" sz="2800" dirty="0">
              <a:solidFill>
                <a:srgbClr val="142900"/>
              </a:solidFill>
            </a:endParaRPr>
          </a:p>
          <a:p>
            <a:pPr marL="0" indent="0" algn="l">
              <a:spcBef>
                <a:spcPct val="0"/>
              </a:spcBef>
              <a:buNone/>
            </a:pPr>
            <a:endParaRPr lang="nl-NL" altLang="nl-NL" dirty="0">
              <a:solidFill>
                <a:srgbClr val="142900"/>
              </a:solidFill>
            </a:endParaRPr>
          </a:p>
          <a:p>
            <a:pPr marL="0" indent="0" algn="l">
              <a:spcBef>
                <a:spcPct val="0"/>
              </a:spcBef>
              <a:buNone/>
            </a:pPr>
            <a:endParaRPr lang="nl-NL" altLang="nl-NL" sz="2800" dirty="0">
              <a:solidFill>
                <a:srgbClr val="142900"/>
              </a:solidFill>
            </a:endParaRPr>
          </a:p>
          <a:p>
            <a:pPr marL="0" indent="0" algn="l">
              <a:spcBef>
                <a:spcPct val="0"/>
              </a:spcBef>
              <a:buNone/>
            </a:pPr>
            <a:endParaRPr lang="nl-NL" altLang="nl-NL" dirty="0">
              <a:solidFill>
                <a:srgbClr val="334C5E"/>
              </a:solidFill>
              <a:latin typeface="Overpass" charset="0"/>
              <a:ea typeface="Overpass" charset="0"/>
              <a:cs typeface="Overpass" charset="0"/>
            </a:endParaRPr>
          </a:p>
          <a:p>
            <a:pPr marL="0" indent="0" algn="l">
              <a:lnSpc>
                <a:spcPts val="3360"/>
              </a:lnSpc>
              <a:spcBef>
                <a:spcPct val="0"/>
              </a:spcBef>
              <a:buNone/>
            </a:pPr>
            <a:r>
              <a:rPr lang="nl-NL" altLang="nl-NL" sz="2800" b="1" dirty="0">
                <a:solidFill>
                  <a:srgbClr val="334C5E"/>
                </a:solidFill>
                <a:latin typeface="Overpass" charset="0"/>
                <a:ea typeface="Overpass" charset="0"/>
                <a:cs typeface="Overpass" charset="0"/>
              </a:rPr>
              <a:t>Naam:</a:t>
            </a:r>
            <a:endParaRPr lang="nl-NL" altLang="nl-NL" sz="2000" b="1" dirty="0">
              <a:solidFill>
                <a:srgbClr val="334C5E"/>
              </a:solidFill>
              <a:latin typeface="Overpass" charset="0"/>
              <a:ea typeface="Overpass" charset="0"/>
              <a:cs typeface="Overpass" charset="0"/>
            </a:endParaRPr>
          </a:p>
          <a:p>
            <a:pPr marL="0" indent="0" algn="l">
              <a:lnSpc>
                <a:spcPts val="3360"/>
              </a:lnSpc>
              <a:spcBef>
                <a:spcPct val="0"/>
              </a:spcBef>
              <a:buNone/>
            </a:pPr>
            <a:r>
              <a:rPr lang="nl-NL" altLang="nl-NL" sz="2000" b="1" dirty="0">
                <a:solidFill>
                  <a:srgbClr val="334C5E"/>
                </a:solidFill>
                <a:latin typeface="Overpass" charset="0"/>
                <a:ea typeface="Overpass" charset="0"/>
                <a:cs typeface="Overpass" charset="0"/>
              </a:rPr>
              <a:t>PLAATS, DATUM:</a:t>
            </a:r>
          </a:p>
          <a:p>
            <a:pPr marL="0" indent="0" algn="l">
              <a:spcBef>
                <a:spcPct val="0"/>
              </a:spcBef>
              <a:buNone/>
            </a:pPr>
            <a:endParaRPr lang="nl-NL" altLang="nl-NL" sz="2000" dirty="0">
              <a:solidFill>
                <a:srgbClr val="142900"/>
              </a:solidFill>
            </a:endParaRPr>
          </a:p>
          <a:p>
            <a:pPr algn="l">
              <a:spcBef>
                <a:spcPct val="0"/>
              </a:spcBef>
            </a:pPr>
            <a:endParaRPr lang="nl-NL" altLang="nl-NL" sz="2000" dirty="0">
              <a:solidFill>
                <a:srgbClr val="142900"/>
              </a:solidFill>
            </a:endParaRPr>
          </a:p>
          <a:p>
            <a:pPr algn="l">
              <a:spcBef>
                <a:spcPct val="0"/>
              </a:spcBef>
            </a:pPr>
            <a:endParaRPr lang="nl-NL" altLang="nl-NL" sz="1900" dirty="0">
              <a:solidFill>
                <a:srgbClr val="142900"/>
              </a:solidFill>
            </a:endParaRPr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34652"/>
            <a:ext cx="12192000" cy="923348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1049" y="6229339"/>
            <a:ext cx="1753902" cy="33397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</p:pic>
      <p:sp>
        <p:nvSpPr>
          <p:cNvPr id="9" name="Subtitle 2"/>
          <p:cNvSpPr txBox="1">
            <a:spLocks/>
          </p:cNvSpPr>
          <p:nvPr/>
        </p:nvSpPr>
        <p:spPr>
          <a:xfrm>
            <a:off x="6228184" y="5661248"/>
            <a:ext cx="2664296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0"/>
              </a:spcAft>
              <a:buSzPct val="60000"/>
              <a:buFont typeface="Wingdings" pitchFamily="2" charset="2"/>
              <a:buNone/>
              <a:defRPr sz="21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None/>
              <a:defRPr sz="1900" kern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None/>
              <a:defRPr sz="1700" kern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None/>
              <a:defRPr sz="1500" kern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54216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Tijdelijke aanduiding voor inhoud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1492" y="5926109"/>
            <a:ext cx="1703528" cy="324381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939738" y="3256912"/>
            <a:ext cx="8717673" cy="838200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565638" y="38026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nl-NL" dirty="0">
              <a:solidFill>
                <a:srgbClr val="334C5E"/>
              </a:solidFill>
              <a:latin typeface="Overpass" charset="0"/>
              <a:ea typeface="Overpass" charset="0"/>
              <a:cs typeface="Overpass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896942" y="112273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960"/>
              </a:lnSpc>
              <a:buNone/>
            </a:pPr>
            <a:endParaRPr lang="nl-NL" dirty="0">
              <a:solidFill>
                <a:srgbClr val="334C5E"/>
              </a:solidFill>
              <a:latin typeface="Overpass" charset="0"/>
              <a:ea typeface="Overpass" charset="0"/>
              <a:cs typeface="Overpass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03B0548-4747-412C-845B-7BB236537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0174" y="1690688"/>
            <a:ext cx="9953625" cy="4802187"/>
          </a:xfrm>
        </p:spPr>
        <p:txBody>
          <a:bodyPr>
            <a:norm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In the modern development world, many web applications are designed based on three-tier architecture model. These are: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1) Presentation Tier – User Interface (UI)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2) Logic Tier – Business logic is written in this tier. It is also called Business Tier. (API)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3) Data Tier – Here information and data is stored and retrieved from a Database. (DB)</a:t>
            </a: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92744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Tijdelijke aanduiding voor inhoud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1492" y="5926109"/>
            <a:ext cx="1703528" cy="324381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939738" y="3256912"/>
            <a:ext cx="8717673" cy="838200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565638" y="38026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nl-NL" dirty="0">
              <a:solidFill>
                <a:srgbClr val="334C5E"/>
              </a:solidFill>
              <a:latin typeface="Overpass" charset="0"/>
              <a:ea typeface="Overpass" charset="0"/>
              <a:cs typeface="Overpass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565638" y="1705828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88" indent="0">
              <a:buNone/>
            </a:pPr>
            <a:endParaRPr lang="nl-NL" dirty="0">
              <a:latin typeface="Overpass"/>
            </a:endParaRPr>
          </a:p>
        </p:txBody>
      </p:sp>
      <p:sp>
        <p:nvSpPr>
          <p:cNvPr id="12" name="Tijdelijke aanduiding voor inhoud 11">
            <a:extLst>
              <a:ext uri="{FF2B5EF4-FFF2-40B4-BE49-F238E27FC236}">
                <a16:creationId xmlns:a16="http://schemas.microsoft.com/office/drawing/2014/main" id="{0262214F-2FFB-4B51-BF20-DA8AE138F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4462" y="1523265"/>
            <a:ext cx="9939337" cy="4653698"/>
          </a:xfrm>
        </p:spPr>
        <p:txBody>
          <a:bodyPr>
            <a:normAutofit fontScale="92500" lnSpcReduction="10000"/>
          </a:bodyPr>
          <a:lstStyle/>
          <a:p>
            <a:r>
              <a:rPr lang="en-GB" b="1" dirty="0"/>
              <a:t>API</a:t>
            </a:r>
            <a:r>
              <a:rPr lang="en-GB" dirty="0"/>
              <a:t> 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stands for 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pplication 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rogramming 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nterface.  it serves as an 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interface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 between different software systems and establishes their interaction and data exchange.. 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In order to test REST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APIs,REST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Assured library so useful 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SOAP and Rest API can be Tested manually using SOAPUI and Postman tool</a:t>
            </a:r>
          </a:p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Rest Service methods:</a:t>
            </a:r>
          </a:p>
          <a:p>
            <a:r>
              <a:rPr lang="en-GB" dirty="0"/>
              <a:t>GET  retrieving data from server</a:t>
            </a:r>
          </a:p>
          <a:p>
            <a:r>
              <a:rPr lang="en-GB" dirty="0"/>
              <a:t>POST whenever we want to add new data </a:t>
            </a:r>
          </a:p>
          <a:p>
            <a:r>
              <a:rPr lang="en-GB" dirty="0"/>
              <a:t>PUT   whenever we want to UPDATE data </a:t>
            </a:r>
          </a:p>
          <a:p>
            <a:r>
              <a:rPr lang="en-GB" dirty="0"/>
              <a:t>DELETE  whenever we want to DELETE data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0182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Tijdelijke aanduiding voor inhoud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1492" y="5926109"/>
            <a:ext cx="1703528" cy="324381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939738" y="3256912"/>
            <a:ext cx="8717673" cy="838200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1565638" y="1325218"/>
            <a:ext cx="8229600" cy="49065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sz="1600" dirty="0">
              <a:latin typeface="Overpass"/>
            </a:endParaRP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15EA8784-331E-4FC6-82AD-4D6C324E2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3024" y="957263"/>
            <a:ext cx="10010775" cy="52197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hlinkClick r:id="rId4"/>
              </a:rPr>
              <a:t>References:</a:t>
            </a:r>
          </a:p>
          <a:p>
            <a:r>
              <a:rPr lang="en-GB" dirty="0">
                <a:hlinkClick r:id="rId4"/>
              </a:rPr>
              <a:t>https://github.com/typicode/json-server#install</a:t>
            </a:r>
            <a:endParaRPr lang="en-GB" dirty="0"/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Start JSON Server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json-server --watch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db.json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Resources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 http://localhost:3000/posts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39935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Tijdelijke aanduiding voor inhoud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1492" y="5926109"/>
            <a:ext cx="1703528" cy="324381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939738" y="3256912"/>
            <a:ext cx="8717673" cy="838200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565638" y="38026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nl-NL" dirty="0">
              <a:solidFill>
                <a:srgbClr val="334C5E"/>
              </a:solidFill>
              <a:latin typeface="Overpass" charset="0"/>
              <a:ea typeface="Overpass" charset="0"/>
              <a:cs typeface="Overpass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565638" y="1523264"/>
            <a:ext cx="8229600" cy="47052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sz="1800" dirty="0">
              <a:latin typeface="Overpass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821F01C-62E5-46AA-992F-72FFCCF55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1638" y="971550"/>
            <a:ext cx="9682162" cy="5205413"/>
          </a:xfrm>
        </p:spPr>
        <p:txBody>
          <a:bodyPr/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POST Request with </a:t>
            </a:r>
            <a:r>
              <a:rPr lang="en-GB" b="1" dirty="0" err="1">
                <a:latin typeface="Arial" panose="020B0604020202020204" pitchFamily="34" charset="0"/>
                <a:cs typeface="Arial" panose="020B0604020202020204" pitchFamily="34" charset="0"/>
              </a:rPr>
              <a:t>RestAssured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restAPIURL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 – URL of the Rest API</a:t>
            </a:r>
          </a:p>
          <a:p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APIBody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 – Body of the Rest API. Example: {“key1″:”value1″,”key2″:”value2”}</a:t>
            </a:r>
          </a:p>
          <a:p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setContentType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() – Pass the “application/json”, “application/xml” or “text/html” etc. headers to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setContenType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() method.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Authentication credentials – Pass the username and password to the basic() method or if there is no authentication leave them blank basic(“”,””)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36612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43479D-ED53-42FE-8D56-39B9E3486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SOAP UI Automation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44D15CB-EBBF-440A-B4D9-8968E4435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Test data was maintained in excel file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wrote the Groovy script code that automatically reads the data from excel and when we run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Testsuite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 SoapUI it will read all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propertie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value from excel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Will replace the request input with excel and will generate response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see the Results of each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TestSuite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 the Results folder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For each run ,code will generate text file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automtically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.Here we can observe the input and Output clearly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2523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9DBF5A35-EB99-4BFD-BFAC-BBC8EFE11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088" y="1057275"/>
            <a:ext cx="10653712" cy="5119688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Steps to be followed: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Create data in excel file.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In Eclipse create maven project and maintain all the class files to read excel automatically and generate result folder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From maven using export option ,generate application jar file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Under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SoapUi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path –in bin folder maintain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dataTable,config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ext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folder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Place the global setting property  file under config folder 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Maintain excel file under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dataTable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folder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Place all the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jsr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file under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ext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folder along with application jar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0856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/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13" y="-1347537"/>
            <a:ext cx="12239755" cy="8154737"/>
          </a:xfrm>
          <a:prstGeom prst="rect">
            <a:avLst/>
          </a:prstGeom>
        </p:spPr>
      </p:pic>
      <p:sp>
        <p:nvSpPr>
          <p:cNvPr id="6" name="Tekstvak 5"/>
          <p:cNvSpPr txBox="1"/>
          <p:nvPr/>
        </p:nvSpPr>
        <p:spPr>
          <a:xfrm>
            <a:off x="4315326" y="1249262"/>
            <a:ext cx="3561348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8700" dirty="0">
                <a:solidFill>
                  <a:srgbClr val="334C5E"/>
                </a:solidFill>
                <a:latin typeface="Overpass" charset="0"/>
                <a:ea typeface="Overpass" charset="0"/>
                <a:cs typeface="Overpass" charset="0"/>
              </a:rPr>
              <a:t>?</a:t>
            </a:r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34652"/>
            <a:ext cx="12192000" cy="923348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1049" y="6229339"/>
            <a:ext cx="1753902" cy="3339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908862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83F936A-6F18-40EA-ACA3-3FDFF1717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4800" dirty="0"/>
          </a:p>
          <a:p>
            <a:pPr marL="0" indent="0" algn="ctr">
              <a:buNone/>
            </a:pPr>
            <a:r>
              <a:rPr lang="en-US" sz="4800" dirty="0"/>
              <a:t>Thank You</a:t>
            </a:r>
            <a:endParaRPr lang="en-GB" sz="4800" dirty="0"/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5233923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10444</TotalTime>
  <Words>220</Words>
  <Application>Microsoft Office PowerPoint</Application>
  <PresentationFormat>Breedbeeld</PresentationFormat>
  <Paragraphs>50</Paragraphs>
  <Slides>9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Overpass</vt:lpstr>
      <vt:lpstr>Wingdings</vt:lpstr>
      <vt:lpstr>Kantoorthema</vt:lpstr>
      <vt:lpstr>       </vt:lpstr>
      <vt:lpstr>PowerPoint-presentatie</vt:lpstr>
      <vt:lpstr>PowerPoint-presentatie</vt:lpstr>
      <vt:lpstr>PowerPoint-presentatie</vt:lpstr>
      <vt:lpstr>PowerPoint-presentatie</vt:lpstr>
      <vt:lpstr>SOAP UI Automation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Kennismanagement Sparkelon</dc:title>
  <dc:creator>Marijke Lui</dc:creator>
  <cp:lastModifiedBy>t alekhya</cp:lastModifiedBy>
  <cp:revision>87</cp:revision>
  <cp:lastPrinted>2017-04-21T07:57:19Z</cp:lastPrinted>
  <dcterms:created xsi:type="dcterms:W3CDTF">2017-04-14T09:21:58Z</dcterms:created>
  <dcterms:modified xsi:type="dcterms:W3CDTF">2019-03-29T10:54:16Z</dcterms:modified>
</cp:coreProperties>
</file>