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Product Pricing and Rating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Spark-Insight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 on improving products with low ratings.</a:t>
            </a:r>
            <a:br/>
            <a:r>
              <a:t>Rationale: Enhancing product quality can lead to increased customer satisfaction.</a:t>
            </a:r>
          </a:p>
          <a:p>
            <a:r>
              <a:t>Consider pricing strategies for high-value products.</a:t>
            </a:r>
            <a:br/>
            <a:r>
              <a:t>Rationale: Adjusting prices based on demand can optimize revenue.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Risk: High competition may impact pricing strategies.</a:t>
            </a:r>
            <a:br/>
            <a:r>
              <a:t>Mitigation: Regularly analyze competitor pricing.</a:t>
            </a:r>
          </a:p>
          <a:p>
            <a:r>
              <a:t>Risk: Negative reviews can affect sales.</a:t>
            </a:r>
            <a:br/>
            <a:r>
              <a:t>Mitigation: Implement a feedback loop to address customer concerns.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Opportunity: Upselling to customers based on ratings.</a:t>
            </a:r>
            <a:br/>
            <a:r>
              <a:t>Action: Promote highly-rated products to increase sales.</a:t>
            </a:r>
          </a:p>
          <a:p>
            <a:r>
              <a:t>Opportunity: Expanding product lines based on customer feedback.</a:t>
            </a:r>
            <a:br/>
            <a:r>
              <a:t>Action: Develop new products that meet customer needs.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data_summary: Data shape: (1465, 16), Data types: {'product_id': dtype('O'), 'product_name': dtype('O'), 'category': dtype('O'), 'discounted_price': dtype('O'), 'actual_price': dtype('O'), 'discount_percentage': dtype('O'), 'rating': dtype('O'), 'rating_count': dtype('O'), 'about_product': dtype('O'), 'user_id': dtype('O'), 'user_name': dtype('O'), 'review_id': dtype('O'), 'review_title': dtype('O'), 'review_content': dtype('O'), 'img_link': dtype('O'), 'product_link': dtype('O')}, Missing values: {'product_id': 0, 'product_name': 0, 'category': 0, 'discounted_price': 0, 'actual_price': 0, 'discount_percentage': 0, 'rating': 0, 'rating_count': 2, 'about_product': 0, 'user_id': 0, 'user_name': 0, 'review_id': 0, 'review_title': 0, 'review_content': 0, 'img_link': 0, 'product_link': 0}</a:t>
            </a:r>
          </a:p>
          <a:p>
            <a:r>
              <a:t>analysis_date: 2025-07-23T12:47:58.270327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generated_at: 2025-07-23T12:47:58.270327</a:t>
            </a:r>
          </a:p>
          <a:p>
            <a:r>
              <a:rPr sz="1400"/>
              <a:t>analyst: Spark-Insight</a:t>
            </a:r>
          </a:p>
          <a:p>
            <a:r>
              <a:rPr sz="1400"/>
              <a:t>data_source: E-commerce Product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analysis provides insights into product pricing and customer ratings, highlighting key factors that drive customer satisfaction.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also covers:</a:t>
            </a:r>
          </a:p>
          <a:p>
            <a:pPr lvl="1"/>
            <a:r>
              <a:rPr lang="en-IN" dirty="0"/>
              <a:t>Recommendations</a:t>
            </a:r>
          </a:p>
          <a:p>
            <a:pPr lvl="1"/>
            <a:r>
              <a:rPr lang="en-IN" dirty="0"/>
              <a:t>Risks and Mitigation</a:t>
            </a:r>
          </a:p>
          <a:p>
            <a:pPr lvl="1"/>
            <a:r>
              <a:rPr lang="en-IN" dirty="0"/>
              <a:t>Opportunities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Discounted Price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Discounted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distribution of discounted prices shows a right-skewed pattern, indicating that most products are priced lower, with a few high-value products.</a:t>
            </a:r>
          </a:p>
          <a:p>
            <a:pPr lvl="1"/>
            <a:r>
              <a:t>Average Discounted Price: 3129.2771223513328currency — The average discounted price across all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Discounted Prices — Visualization</a:t>
            </a:r>
          </a:p>
        </p:txBody>
      </p:sp>
      <p:pic>
        <p:nvPicPr>
          <p:cNvPr id="3" name="Picture Placeholder 2" descr="discounted_price_distributi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Histogram showing the distribution of discounted prices.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analysis of ratings reveals the top categories contributing to customer satisfaction. The 'Other' category aggregates less frequent ratings.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Ratings — Visualization</a:t>
            </a:r>
          </a:p>
        </p:txBody>
      </p:sp>
      <p:pic>
        <p:nvPicPr>
          <p:cNvPr id="3" name="Picture Placeholder 2" descr="rating_distributi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Bar chart of the top ratings.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Ratings —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Counts of top ratings with 'Other' aggregated.</a:t>
            </a:r>
          </a:p>
          <a:p>
            <a:pPr lvl="1"/>
            <a:r>
              <a:rPr sz="1400"/>
              <a:t>Rating	Count</a:t>
            </a:r>
            <a:br/>
            <a:r>
              <a:rPr sz="1400"/>
              <a:t>4.1	244</a:t>
            </a:r>
            <a:br/>
            <a:r>
              <a:rPr sz="1400"/>
              <a:t>4.3	230</a:t>
            </a:r>
            <a:br/>
            <a:r>
              <a:rPr sz="1400"/>
              <a:t>4.2	228</a:t>
            </a:r>
            <a:br/>
            <a:r>
              <a:rPr sz="1400"/>
              <a:t>4.0	129</a:t>
            </a:r>
            <a:br/>
            <a:r>
              <a:rPr sz="1400"/>
              <a:t>3.9	123</a:t>
            </a:r>
            <a:br/>
            <a:r>
              <a:rPr sz="1400"/>
              <a:t>4.4	123</a:t>
            </a:r>
            <a:br/>
            <a:r>
              <a:rPr sz="1400"/>
              <a:t>3.8	86</a:t>
            </a:r>
            <a:br/>
            <a:r>
              <a:rPr sz="1400"/>
              <a:t>4.5	75</a:t>
            </a:r>
            <a:br/>
            <a:r>
              <a:rPr sz="1400"/>
              <a:t>4	52</a:t>
            </a:r>
            <a:br/>
            <a:r>
              <a:rPr sz="1400"/>
              <a:t>3.7	42</a:t>
            </a:r>
            <a:br/>
            <a:r>
              <a:rPr sz="1400"/>
              <a:t>Other	131</a:t>
            </a:r>
            <a:br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575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E-commerce Product Pricing and Rating Analysis</vt:lpstr>
      <vt:lpstr>PowerPoint Presentation</vt:lpstr>
      <vt:lpstr>Discounted Price Analysis</vt:lpstr>
      <vt:lpstr>Distribution of Discounted Prices</vt:lpstr>
      <vt:lpstr>Distribution of Discounted Prices — Visualization</vt:lpstr>
      <vt:lpstr>Rating Analysis</vt:lpstr>
      <vt:lpstr>Top Ratings</vt:lpstr>
      <vt:lpstr>Top Ratings — Visualization</vt:lpstr>
      <vt:lpstr>Top Ratings — Table</vt:lpstr>
      <vt:lpstr>Recommendations</vt:lpstr>
      <vt:lpstr>Risks &amp; Mitigations</vt:lpstr>
      <vt:lpstr>Opportunities</vt:lpstr>
      <vt:lpstr>Appendix</vt:lpstr>
      <vt:lpstr>Report Metadata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Nitin Sagar</cp:lastModifiedBy>
  <cp:revision>3</cp:revision>
  <dcterms:created xsi:type="dcterms:W3CDTF">2013-01-27T09:14:16Z</dcterms:created>
  <dcterms:modified xsi:type="dcterms:W3CDTF">2025-07-23T07:20:40Z</dcterms:modified>
  <cp:category/>
</cp:coreProperties>
</file>