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58" r:id="rId3"/>
    <p:sldId id="259" r:id="rId4"/>
    <p:sldId id="276" r:id="rId5"/>
    <p:sldId id="274" r:id="rId6"/>
    <p:sldId id="275" r:id="rId7"/>
    <p:sldId id="261" r:id="rId8"/>
    <p:sldId id="262" r:id="rId9"/>
    <p:sldId id="264" r:id="rId10"/>
    <p:sldId id="265" r:id="rId11"/>
    <p:sldId id="269" r:id="rId12"/>
    <p:sldId id="266" r:id="rId13"/>
    <p:sldId id="267" r:id="rId14"/>
    <p:sldId id="270" r:id="rId15"/>
    <p:sldId id="268" r:id="rId16"/>
    <p:sldId id="273" r:id="rId17"/>
  </p:sldIdLst>
  <p:sldSz cx="9144000" cy="5143500" type="screen16x9"/>
  <p:notesSz cx="6858000" cy="9144000"/>
  <p:embeddedFontLst>
    <p:embeddedFont>
      <p:font typeface="Bellota Text" panose="020B0604020202020204" charset="0"/>
      <p:regular r:id="rId19"/>
      <p:bold r:id="rId20"/>
      <p:italic r:id="rId21"/>
      <p:boldItalic r:id="rId22"/>
    </p:embeddedFont>
    <p:embeddedFont>
      <p:font typeface="Nunito" pitchFamily="2" charset="0"/>
      <p:regular r:id="rId23"/>
      <p:bold r:id="rId24"/>
      <p:italic r:id="rId25"/>
      <p:boldItalic r:id="rId26"/>
    </p:embeddedFont>
    <p:embeddedFont>
      <p:font typeface="Nunito Sans Black" pitchFamily="2" charset="0"/>
      <p:bold r:id="rId27"/>
      <p:boldItalic r:id="rId28"/>
    </p:embeddedFont>
    <p:embeddedFont>
      <p:font typeface="Poppins Light" panose="000004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2880" userDrawn="1">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E6A80-40D9-42DA-9775-F62846370F83}" v="30" dt="2024-07-10T10:38:28.347"/>
  </p1510:revLst>
</p1510:revInfo>
</file>

<file path=ppt/tableStyles.xml><?xml version="1.0" encoding="utf-8"?>
<a:tblStyleLst xmlns:a="http://schemas.openxmlformats.org/drawingml/2006/main" def="{5A6CD461-C6C3-49B7-A5A1-869446C583C2}">
  <a:tblStyle styleId="{5A6CD461-C6C3-49B7-A5A1-869446C583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p:scale>
          <a:sx n="75" d="100"/>
          <a:sy n="75" d="100"/>
        </p:scale>
        <p:origin x="1445" y="523"/>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i Deshpande" userId="2f54da7d0082a273" providerId="LiveId" clId="{054E6A80-40D9-42DA-9775-F62846370F83}"/>
    <pc:docChg chg="undo custSel addSld delSld modSld sldOrd modMainMaster">
      <pc:chgData name="Siddhi Deshpande" userId="2f54da7d0082a273" providerId="LiveId" clId="{054E6A80-40D9-42DA-9775-F62846370F83}" dt="2024-07-10T10:51:42.584" v="659" actId="20577"/>
      <pc:docMkLst>
        <pc:docMk/>
      </pc:docMkLst>
      <pc:sldChg chg="addSp delSp modSp mod setBg">
        <pc:chgData name="Siddhi Deshpande" userId="2f54da7d0082a273" providerId="LiveId" clId="{054E6A80-40D9-42DA-9775-F62846370F83}" dt="2024-07-10T09:39:07.263" v="373"/>
        <pc:sldMkLst>
          <pc:docMk/>
          <pc:sldMk cId="0" sldId="256"/>
        </pc:sldMkLst>
        <pc:spChg chg="add del">
          <ac:chgData name="Siddhi Deshpande" userId="2f54da7d0082a273" providerId="LiveId" clId="{054E6A80-40D9-42DA-9775-F62846370F83}" dt="2024-07-10T09:35:32.407" v="353" actId="22"/>
          <ac:spMkLst>
            <pc:docMk/>
            <pc:sldMk cId="0" sldId="256"/>
            <ac:spMk id="3" creationId="{F7940ABC-C5D9-6DE5-723F-CCD56A3C6926}"/>
          </ac:spMkLst>
        </pc:spChg>
        <pc:spChg chg="mod">
          <ac:chgData name="Siddhi Deshpande" userId="2f54da7d0082a273" providerId="LiveId" clId="{054E6A80-40D9-42DA-9775-F62846370F83}" dt="2024-07-10T09:36:01.305" v="355"/>
          <ac:spMkLst>
            <pc:docMk/>
            <pc:sldMk cId="0" sldId="256"/>
            <ac:spMk id="198" creationId="{00000000-0000-0000-0000-000000000000}"/>
          </ac:spMkLst>
        </pc:spChg>
        <pc:spChg chg="mod">
          <ac:chgData name="Siddhi Deshpande" userId="2f54da7d0082a273" providerId="LiveId" clId="{054E6A80-40D9-42DA-9775-F62846370F83}" dt="2024-07-10T09:36:01.305" v="355"/>
          <ac:spMkLst>
            <pc:docMk/>
            <pc:sldMk cId="0" sldId="256"/>
            <ac:spMk id="199" creationId="{00000000-0000-0000-0000-000000000000}"/>
          </ac:spMkLst>
        </pc:spChg>
      </pc:sldChg>
      <pc:sldChg chg="addSp delSp modSp mod setBg">
        <pc:chgData name="Siddhi Deshpande" userId="2f54da7d0082a273" providerId="LiveId" clId="{054E6A80-40D9-42DA-9775-F62846370F83}" dt="2024-07-10T09:39:07.263" v="373"/>
        <pc:sldMkLst>
          <pc:docMk/>
          <pc:sldMk cId="0" sldId="258"/>
        </pc:sldMkLst>
        <pc:spChg chg="add del">
          <ac:chgData name="Siddhi Deshpande" userId="2f54da7d0082a273" providerId="LiveId" clId="{054E6A80-40D9-42DA-9775-F62846370F83}" dt="2024-07-10T09:37:14.154" v="360" actId="22"/>
          <ac:spMkLst>
            <pc:docMk/>
            <pc:sldMk cId="0" sldId="258"/>
            <ac:spMk id="5" creationId="{89262FB0-5B65-E17D-0E00-C8A29664EA39}"/>
          </ac:spMkLst>
        </pc:spChg>
        <pc:spChg chg="mod">
          <ac:chgData name="Siddhi Deshpande" userId="2f54da7d0082a273" providerId="LiveId" clId="{054E6A80-40D9-42DA-9775-F62846370F83}" dt="2024-07-10T09:36:01.305" v="355"/>
          <ac:spMkLst>
            <pc:docMk/>
            <pc:sldMk cId="0" sldId="258"/>
            <ac:spMk id="216" creationId="{00000000-0000-0000-0000-000000000000}"/>
          </ac:spMkLst>
        </pc:spChg>
        <pc:spChg chg="mod">
          <ac:chgData name="Siddhi Deshpande" userId="2f54da7d0082a273" providerId="LiveId" clId="{054E6A80-40D9-42DA-9775-F62846370F83}" dt="2024-07-10T09:36:01.305" v="355"/>
          <ac:spMkLst>
            <pc:docMk/>
            <pc:sldMk cId="0" sldId="258"/>
            <ac:spMk id="217" creationId="{00000000-0000-0000-0000-000000000000}"/>
          </ac:spMkLst>
        </pc:spChg>
        <pc:spChg chg="mod">
          <ac:chgData name="Siddhi Deshpande" userId="2f54da7d0082a273" providerId="LiveId" clId="{054E6A80-40D9-42DA-9775-F62846370F83}" dt="2024-07-10T09:36:01.305" v="355"/>
          <ac:spMkLst>
            <pc:docMk/>
            <pc:sldMk cId="0" sldId="258"/>
            <ac:spMk id="218" creationId="{00000000-0000-0000-0000-000000000000}"/>
          </ac:spMkLst>
        </pc:spChg>
        <pc:spChg chg="mod">
          <ac:chgData name="Siddhi Deshpande" userId="2f54da7d0082a273" providerId="LiveId" clId="{054E6A80-40D9-42DA-9775-F62846370F83}" dt="2024-07-10T09:36:01.305" v="355"/>
          <ac:spMkLst>
            <pc:docMk/>
            <pc:sldMk cId="0" sldId="258"/>
            <ac:spMk id="219" creationId="{00000000-0000-0000-0000-000000000000}"/>
          </ac:spMkLst>
        </pc:spChg>
        <pc:spChg chg="mod">
          <ac:chgData name="Siddhi Deshpande" userId="2f54da7d0082a273" providerId="LiveId" clId="{054E6A80-40D9-42DA-9775-F62846370F83}" dt="2024-07-10T09:36:01.305" v="355"/>
          <ac:spMkLst>
            <pc:docMk/>
            <pc:sldMk cId="0" sldId="258"/>
            <ac:spMk id="220" creationId="{00000000-0000-0000-0000-000000000000}"/>
          </ac:spMkLst>
        </pc:spChg>
        <pc:spChg chg="mod">
          <ac:chgData name="Siddhi Deshpande" userId="2f54da7d0082a273" providerId="LiveId" clId="{054E6A80-40D9-42DA-9775-F62846370F83}" dt="2024-07-10T09:36:01.305" v="355"/>
          <ac:spMkLst>
            <pc:docMk/>
            <pc:sldMk cId="0" sldId="258"/>
            <ac:spMk id="221" creationId="{00000000-0000-0000-0000-000000000000}"/>
          </ac:spMkLst>
        </pc:spChg>
        <pc:spChg chg="mod">
          <ac:chgData name="Siddhi Deshpande" userId="2f54da7d0082a273" providerId="LiveId" clId="{054E6A80-40D9-42DA-9775-F62846370F83}" dt="2024-07-10T09:36:01.305" v="355"/>
          <ac:spMkLst>
            <pc:docMk/>
            <pc:sldMk cId="0" sldId="258"/>
            <ac:spMk id="224" creationId="{00000000-0000-0000-0000-000000000000}"/>
          </ac:spMkLst>
        </pc:spChg>
        <pc:spChg chg="mod">
          <ac:chgData name="Siddhi Deshpande" userId="2f54da7d0082a273" providerId="LiveId" clId="{054E6A80-40D9-42DA-9775-F62846370F83}" dt="2024-07-10T09:36:01.305" v="355"/>
          <ac:spMkLst>
            <pc:docMk/>
            <pc:sldMk cId="0" sldId="258"/>
            <ac:spMk id="225" creationId="{00000000-0000-0000-0000-000000000000}"/>
          </ac:spMkLst>
        </pc:spChg>
        <pc:spChg chg="mod">
          <ac:chgData name="Siddhi Deshpande" userId="2f54da7d0082a273" providerId="LiveId" clId="{054E6A80-40D9-42DA-9775-F62846370F83}" dt="2024-07-10T09:36:01.305" v="355"/>
          <ac:spMkLst>
            <pc:docMk/>
            <pc:sldMk cId="0" sldId="258"/>
            <ac:spMk id="226" creationId="{00000000-0000-0000-0000-000000000000}"/>
          </ac:spMkLst>
        </pc:spChg>
        <pc:spChg chg="mod">
          <ac:chgData name="Siddhi Deshpande" userId="2f54da7d0082a273" providerId="LiveId" clId="{054E6A80-40D9-42DA-9775-F62846370F83}" dt="2024-07-10T09:36:01.305" v="355"/>
          <ac:spMkLst>
            <pc:docMk/>
            <pc:sldMk cId="0" sldId="258"/>
            <ac:spMk id="227" creationId="{00000000-0000-0000-0000-000000000000}"/>
          </ac:spMkLst>
        </pc:spChg>
        <pc:spChg chg="mod">
          <ac:chgData name="Siddhi Deshpande" userId="2f54da7d0082a273" providerId="LiveId" clId="{054E6A80-40D9-42DA-9775-F62846370F83}" dt="2024-07-10T09:36:01.305" v="355"/>
          <ac:spMkLst>
            <pc:docMk/>
            <pc:sldMk cId="0" sldId="258"/>
            <ac:spMk id="228" creationId="{00000000-0000-0000-0000-000000000000}"/>
          </ac:spMkLst>
        </pc:spChg>
        <pc:spChg chg="mod">
          <ac:chgData name="Siddhi Deshpande" userId="2f54da7d0082a273" providerId="LiveId" clId="{054E6A80-40D9-42DA-9775-F62846370F83}" dt="2024-07-10T09:36:01.305" v="355"/>
          <ac:spMkLst>
            <pc:docMk/>
            <pc:sldMk cId="0" sldId="258"/>
            <ac:spMk id="229" creationId="{00000000-0000-0000-0000-000000000000}"/>
          </ac:spMkLst>
        </pc:spChg>
        <pc:spChg chg="mod">
          <ac:chgData name="Siddhi Deshpande" userId="2f54da7d0082a273" providerId="LiveId" clId="{054E6A80-40D9-42DA-9775-F62846370F83}" dt="2024-07-10T09:36:01.305" v="355"/>
          <ac:spMkLst>
            <pc:docMk/>
            <pc:sldMk cId="0" sldId="258"/>
            <ac:spMk id="230" creationId="{00000000-0000-0000-0000-000000000000}"/>
          </ac:spMkLst>
        </pc:spChg>
        <pc:spChg chg="mod">
          <ac:chgData name="Siddhi Deshpande" userId="2f54da7d0082a273" providerId="LiveId" clId="{054E6A80-40D9-42DA-9775-F62846370F83}" dt="2024-07-10T09:36:01.305" v="355"/>
          <ac:spMkLst>
            <pc:docMk/>
            <pc:sldMk cId="0" sldId="258"/>
            <ac:spMk id="231" creationId="{00000000-0000-0000-0000-000000000000}"/>
          </ac:spMkLst>
        </pc:spChg>
        <pc:spChg chg="mod">
          <ac:chgData name="Siddhi Deshpande" userId="2f54da7d0082a273" providerId="LiveId" clId="{054E6A80-40D9-42DA-9775-F62846370F83}" dt="2024-07-10T09:36:01.305" v="355"/>
          <ac:spMkLst>
            <pc:docMk/>
            <pc:sldMk cId="0" sldId="258"/>
            <ac:spMk id="232" creationId="{00000000-0000-0000-0000-000000000000}"/>
          </ac:spMkLst>
        </pc:spChg>
        <pc:spChg chg="mod">
          <ac:chgData name="Siddhi Deshpande" userId="2f54da7d0082a273" providerId="LiveId" clId="{054E6A80-40D9-42DA-9775-F62846370F83}" dt="2024-07-10T09:36:01.305" v="355"/>
          <ac:spMkLst>
            <pc:docMk/>
            <pc:sldMk cId="0" sldId="258"/>
            <ac:spMk id="233" creationId="{00000000-0000-0000-0000-000000000000}"/>
          </ac:spMkLst>
        </pc:spChg>
      </pc:sldChg>
      <pc:sldChg chg="modSp mod setBg">
        <pc:chgData name="Siddhi Deshpande" userId="2f54da7d0082a273" providerId="LiveId" clId="{054E6A80-40D9-42DA-9775-F62846370F83}" dt="2024-07-10T09:39:07.263" v="373"/>
        <pc:sldMkLst>
          <pc:docMk/>
          <pc:sldMk cId="0" sldId="259"/>
        </pc:sldMkLst>
        <pc:spChg chg="mod">
          <ac:chgData name="Siddhi Deshpande" userId="2f54da7d0082a273" providerId="LiveId" clId="{054E6A80-40D9-42DA-9775-F62846370F83}" dt="2024-07-10T09:36:01.305" v="355"/>
          <ac:spMkLst>
            <pc:docMk/>
            <pc:sldMk cId="0" sldId="259"/>
            <ac:spMk id="238" creationId="{00000000-0000-0000-0000-000000000000}"/>
          </ac:spMkLst>
        </pc:spChg>
        <pc:spChg chg="mod">
          <ac:chgData name="Siddhi Deshpande" userId="2f54da7d0082a273" providerId="LiveId" clId="{054E6A80-40D9-42DA-9775-F62846370F83}" dt="2024-07-10T09:36:01.305" v="355"/>
          <ac:spMkLst>
            <pc:docMk/>
            <pc:sldMk cId="0" sldId="259"/>
            <ac:spMk id="240" creationId="{00000000-0000-0000-0000-000000000000}"/>
          </ac:spMkLst>
        </pc:spChg>
        <pc:picChg chg="mod modCrop">
          <ac:chgData name="Siddhi Deshpande" userId="2f54da7d0082a273" providerId="LiveId" clId="{054E6A80-40D9-42DA-9775-F62846370F83}" dt="2024-07-10T09:38:19.562" v="367" actId="732"/>
          <ac:picMkLst>
            <pc:docMk/>
            <pc:sldMk cId="0" sldId="259"/>
            <ac:picMk id="239" creationId="{00000000-0000-0000-0000-000000000000}"/>
          </ac:picMkLst>
        </pc:picChg>
      </pc:sldChg>
      <pc:sldChg chg="del setBg">
        <pc:chgData name="Siddhi Deshpande" userId="2f54da7d0082a273" providerId="LiveId" clId="{054E6A80-40D9-42DA-9775-F62846370F83}" dt="2024-07-10T10:44:58.293" v="584" actId="2696"/>
        <pc:sldMkLst>
          <pc:docMk/>
          <pc:sldMk cId="0" sldId="260"/>
        </pc:sldMkLst>
      </pc:sldChg>
      <pc:sldChg chg="delSp modSp mod setBg">
        <pc:chgData name="Siddhi Deshpande" userId="2f54da7d0082a273" providerId="LiveId" clId="{054E6A80-40D9-42DA-9775-F62846370F83}" dt="2024-07-10T09:39:07.263" v="373"/>
        <pc:sldMkLst>
          <pc:docMk/>
          <pc:sldMk cId="0" sldId="261"/>
        </pc:sldMkLst>
        <pc:spChg chg="mod">
          <ac:chgData name="Siddhi Deshpande" userId="2f54da7d0082a273" providerId="LiveId" clId="{054E6A80-40D9-42DA-9775-F62846370F83}" dt="2024-07-10T09:16:21.881" v="38" actId="14100"/>
          <ac:spMkLst>
            <pc:docMk/>
            <pc:sldMk cId="0" sldId="261"/>
            <ac:spMk id="6" creationId="{86E2FFC6-48D3-1587-69B6-DB42D74C8675}"/>
          </ac:spMkLst>
        </pc:spChg>
        <pc:spChg chg="mod">
          <ac:chgData name="Siddhi Deshpande" userId="2f54da7d0082a273" providerId="LiveId" clId="{054E6A80-40D9-42DA-9775-F62846370F83}" dt="2024-07-10T09:15:27.507" v="30" actId="14100"/>
          <ac:spMkLst>
            <pc:docMk/>
            <pc:sldMk cId="0" sldId="261"/>
            <ac:spMk id="256" creationId="{00000000-0000-0000-0000-000000000000}"/>
          </ac:spMkLst>
        </pc:spChg>
        <pc:spChg chg="mod">
          <ac:chgData name="Siddhi Deshpande" userId="2f54da7d0082a273" providerId="LiveId" clId="{054E6A80-40D9-42DA-9775-F62846370F83}" dt="2024-07-10T09:15:38.440" v="32" actId="14100"/>
          <ac:spMkLst>
            <pc:docMk/>
            <pc:sldMk cId="0" sldId="261"/>
            <ac:spMk id="258" creationId="{00000000-0000-0000-0000-000000000000}"/>
          </ac:spMkLst>
        </pc:spChg>
        <pc:picChg chg="del mod modCrop">
          <ac:chgData name="Siddhi Deshpande" userId="2f54da7d0082a273" providerId="LiveId" clId="{054E6A80-40D9-42DA-9775-F62846370F83}" dt="2024-07-10T09:15:07.026" v="27" actId="21"/>
          <ac:picMkLst>
            <pc:docMk/>
            <pc:sldMk cId="0" sldId="261"/>
            <ac:picMk id="260" creationId="{00000000-0000-0000-0000-000000000000}"/>
          </ac:picMkLst>
        </pc:picChg>
      </pc:sldChg>
      <pc:sldChg chg="addSp delSp modSp mod">
        <pc:chgData name="Siddhi Deshpande" userId="2f54da7d0082a273" providerId="LiveId" clId="{054E6A80-40D9-42DA-9775-F62846370F83}" dt="2024-07-10T10:39:58.891" v="575" actId="20577"/>
        <pc:sldMkLst>
          <pc:docMk/>
          <pc:sldMk cId="0" sldId="262"/>
        </pc:sldMkLst>
        <pc:spChg chg="mod">
          <ac:chgData name="Siddhi Deshpande" userId="2f54da7d0082a273" providerId="LiveId" clId="{054E6A80-40D9-42DA-9775-F62846370F83}" dt="2024-07-10T09:36:01.305" v="355"/>
          <ac:spMkLst>
            <pc:docMk/>
            <pc:sldMk cId="0" sldId="262"/>
            <ac:spMk id="266" creationId="{00000000-0000-0000-0000-000000000000}"/>
          </ac:spMkLst>
        </pc:spChg>
        <pc:spChg chg="mod">
          <ac:chgData name="Siddhi Deshpande" userId="2f54da7d0082a273" providerId="LiveId" clId="{054E6A80-40D9-42DA-9775-F62846370F83}" dt="2024-07-10T10:39:58.891" v="575" actId="20577"/>
          <ac:spMkLst>
            <pc:docMk/>
            <pc:sldMk cId="0" sldId="262"/>
            <ac:spMk id="268" creationId="{00000000-0000-0000-0000-000000000000}"/>
          </ac:spMkLst>
        </pc:spChg>
        <pc:picChg chg="add del mod">
          <ac:chgData name="Siddhi Deshpande" userId="2f54da7d0082a273" providerId="LiveId" clId="{054E6A80-40D9-42DA-9775-F62846370F83}" dt="2024-07-10T09:09:40.901" v="5" actId="22"/>
          <ac:picMkLst>
            <pc:docMk/>
            <pc:sldMk cId="0" sldId="262"/>
            <ac:picMk id="4" creationId="{094D2E4D-0C5C-E4F6-FBE0-C33CA4520F83}"/>
          </ac:picMkLst>
        </pc:picChg>
        <pc:picChg chg="add del">
          <ac:chgData name="Siddhi Deshpande" userId="2f54da7d0082a273" providerId="LiveId" clId="{054E6A80-40D9-42DA-9775-F62846370F83}" dt="2024-07-10T09:10:01.037" v="7" actId="22"/>
          <ac:picMkLst>
            <pc:docMk/>
            <pc:sldMk cId="0" sldId="262"/>
            <ac:picMk id="6" creationId="{CAA0B766-F782-9B12-BE53-EF8E11D5F1BD}"/>
          </ac:picMkLst>
        </pc:picChg>
        <pc:picChg chg="mod">
          <ac:chgData name="Siddhi Deshpande" userId="2f54da7d0082a273" providerId="LiveId" clId="{054E6A80-40D9-42DA-9775-F62846370F83}" dt="2024-07-10T09:10:36.265" v="15" actId="1076"/>
          <ac:picMkLst>
            <pc:docMk/>
            <pc:sldMk cId="0" sldId="262"/>
            <ac:picMk id="267" creationId="{00000000-0000-0000-0000-000000000000}"/>
          </ac:picMkLst>
        </pc:picChg>
      </pc:sldChg>
      <pc:sldChg chg="modSp mod">
        <pc:chgData name="Siddhi Deshpande" userId="2f54da7d0082a273" providerId="LiveId" clId="{054E6A80-40D9-42DA-9775-F62846370F83}" dt="2024-07-10T10:50:00.491" v="611" actId="1076"/>
        <pc:sldMkLst>
          <pc:docMk/>
          <pc:sldMk cId="0" sldId="264"/>
        </pc:sldMkLst>
        <pc:spChg chg="mod">
          <ac:chgData name="Siddhi Deshpande" userId="2f54da7d0082a273" providerId="LiveId" clId="{054E6A80-40D9-42DA-9775-F62846370F83}" dt="2024-07-10T09:36:01.305" v="355"/>
          <ac:spMkLst>
            <pc:docMk/>
            <pc:sldMk cId="0" sldId="264"/>
            <ac:spMk id="280" creationId="{00000000-0000-0000-0000-000000000000}"/>
          </ac:spMkLst>
        </pc:spChg>
        <pc:spChg chg="ord">
          <ac:chgData name="Siddhi Deshpande" userId="2f54da7d0082a273" providerId="LiveId" clId="{054E6A80-40D9-42DA-9775-F62846370F83}" dt="2024-07-10T09:18:51.050" v="65" actId="167"/>
          <ac:spMkLst>
            <pc:docMk/>
            <pc:sldMk cId="0" sldId="264"/>
            <ac:spMk id="281" creationId="{00000000-0000-0000-0000-000000000000}"/>
          </ac:spMkLst>
        </pc:spChg>
        <pc:spChg chg="mod">
          <ac:chgData name="Siddhi Deshpande" userId="2f54da7d0082a273" providerId="LiveId" clId="{054E6A80-40D9-42DA-9775-F62846370F83}" dt="2024-07-10T09:36:01.305" v="355"/>
          <ac:spMkLst>
            <pc:docMk/>
            <pc:sldMk cId="0" sldId="264"/>
            <ac:spMk id="282" creationId="{00000000-0000-0000-0000-000000000000}"/>
          </ac:spMkLst>
        </pc:spChg>
        <pc:picChg chg="mod modCrop">
          <ac:chgData name="Siddhi Deshpande" userId="2f54da7d0082a273" providerId="LiveId" clId="{054E6A80-40D9-42DA-9775-F62846370F83}" dt="2024-07-10T10:50:00.491" v="611" actId="1076"/>
          <ac:picMkLst>
            <pc:docMk/>
            <pc:sldMk cId="0" sldId="264"/>
            <ac:picMk id="279" creationId="{00000000-0000-0000-0000-000000000000}"/>
          </ac:picMkLst>
        </pc:picChg>
      </pc:sldChg>
      <pc:sldChg chg="addSp delSp modSp mod">
        <pc:chgData name="Siddhi Deshpande" userId="2f54da7d0082a273" providerId="LiveId" clId="{054E6A80-40D9-42DA-9775-F62846370F83}" dt="2024-07-10T09:36:01.305" v="355"/>
        <pc:sldMkLst>
          <pc:docMk/>
          <pc:sldMk cId="0" sldId="265"/>
        </pc:sldMkLst>
        <pc:spChg chg="mod">
          <ac:chgData name="Siddhi Deshpande" userId="2f54da7d0082a273" providerId="LiveId" clId="{054E6A80-40D9-42DA-9775-F62846370F83}" dt="2024-07-10T09:36:01.305" v="355"/>
          <ac:spMkLst>
            <pc:docMk/>
            <pc:sldMk cId="0" sldId="265"/>
            <ac:spMk id="3" creationId="{F67B3712-375A-E298-802F-F534C8ADBA7C}"/>
          </ac:spMkLst>
        </pc:spChg>
        <pc:spChg chg="mod">
          <ac:chgData name="Siddhi Deshpande" userId="2f54da7d0082a273" providerId="LiveId" clId="{054E6A80-40D9-42DA-9775-F62846370F83}" dt="2024-07-10T09:36:01.305" v="355"/>
          <ac:spMkLst>
            <pc:docMk/>
            <pc:sldMk cId="0" sldId="265"/>
            <ac:spMk id="288" creationId="{00000000-0000-0000-0000-000000000000}"/>
          </ac:spMkLst>
        </pc:spChg>
        <pc:picChg chg="add del">
          <ac:chgData name="Siddhi Deshpande" userId="2f54da7d0082a273" providerId="LiveId" clId="{054E6A80-40D9-42DA-9775-F62846370F83}" dt="2024-07-10T09:20:18.095" v="69" actId="21"/>
          <ac:picMkLst>
            <pc:docMk/>
            <pc:sldMk cId="0" sldId="265"/>
            <ac:picMk id="2" creationId="{DC03A9C2-7E1A-1C79-D373-6881E89467D3}"/>
          </ac:picMkLst>
        </pc:picChg>
        <pc:picChg chg="add del mod">
          <ac:chgData name="Siddhi Deshpande" userId="2f54da7d0082a273" providerId="LiveId" clId="{054E6A80-40D9-42DA-9775-F62846370F83}" dt="2024-07-10T09:20:53.495" v="73" actId="21"/>
          <ac:picMkLst>
            <pc:docMk/>
            <pc:sldMk cId="0" sldId="265"/>
            <ac:picMk id="4" creationId="{8F338BF3-94B8-F55F-009E-E6BBD3C06B73}"/>
          </ac:picMkLst>
        </pc:picChg>
        <pc:picChg chg="add mod modCrop">
          <ac:chgData name="Siddhi Deshpande" userId="2f54da7d0082a273" providerId="LiveId" clId="{054E6A80-40D9-42DA-9775-F62846370F83}" dt="2024-07-10T09:23:00.753" v="97" actId="18131"/>
          <ac:picMkLst>
            <pc:docMk/>
            <pc:sldMk cId="0" sldId="265"/>
            <ac:picMk id="5" creationId="{58D75F43-2742-9FE4-FFBE-CDD188DD8EEB}"/>
          </ac:picMkLst>
        </pc:picChg>
        <pc:picChg chg="del mod">
          <ac:chgData name="Siddhi Deshpande" userId="2f54da7d0082a273" providerId="LiveId" clId="{054E6A80-40D9-42DA-9775-F62846370F83}" dt="2024-07-10T09:20:20.546" v="70" actId="21"/>
          <ac:picMkLst>
            <pc:docMk/>
            <pc:sldMk cId="0" sldId="265"/>
            <ac:picMk id="287" creationId="{00000000-0000-0000-0000-000000000000}"/>
          </ac:picMkLst>
        </pc:picChg>
      </pc:sldChg>
      <pc:sldChg chg="modSp">
        <pc:chgData name="Siddhi Deshpande" userId="2f54da7d0082a273" providerId="LiveId" clId="{054E6A80-40D9-42DA-9775-F62846370F83}" dt="2024-07-10T09:36:01.305" v="355"/>
        <pc:sldMkLst>
          <pc:docMk/>
          <pc:sldMk cId="0" sldId="266"/>
        </pc:sldMkLst>
        <pc:spChg chg="mod">
          <ac:chgData name="Siddhi Deshpande" userId="2f54da7d0082a273" providerId="LiveId" clId="{054E6A80-40D9-42DA-9775-F62846370F83}" dt="2024-07-10T09:36:01.305" v="355"/>
          <ac:spMkLst>
            <pc:docMk/>
            <pc:sldMk cId="0" sldId="266"/>
            <ac:spMk id="297" creationId="{00000000-0000-0000-0000-000000000000}"/>
          </ac:spMkLst>
        </pc:spChg>
        <pc:spChg chg="mod">
          <ac:chgData name="Siddhi Deshpande" userId="2f54da7d0082a273" providerId="LiveId" clId="{054E6A80-40D9-42DA-9775-F62846370F83}" dt="2024-07-10T09:36:01.305" v="355"/>
          <ac:spMkLst>
            <pc:docMk/>
            <pc:sldMk cId="0" sldId="266"/>
            <ac:spMk id="298" creationId="{00000000-0000-0000-0000-000000000000}"/>
          </ac:spMkLst>
        </pc:spChg>
        <pc:spChg chg="mod">
          <ac:chgData name="Siddhi Deshpande" userId="2f54da7d0082a273" providerId="LiveId" clId="{054E6A80-40D9-42DA-9775-F62846370F83}" dt="2024-07-10T09:36:01.305" v="355"/>
          <ac:spMkLst>
            <pc:docMk/>
            <pc:sldMk cId="0" sldId="266"/>
            <ac:spMk id="299" creationId="{00000000-0000-0000-0000-000000000000}"/>
          </ac:spMkLst>
        </pc:spChg>
        <pc:spChg chg="mod">
          <ac:chgData name="Siddhi Deshpande" userId="2f54da7d0082a273" providerId="LiveId" clId="{054E6A80-40D9-42DA-9775-F62846370F83}" dt="2024-07-10T09:36:01.305" v="355"/>
          <ac:spMkLst>
            <pc:docMk/>
            <pc:sldMk cId="0" sldId="266"/>
            <ac:spMk id="301" creationId="{00000000-0000-0000-0000-000000000000}"/>
          </ac:spMkLst>
        </pc:spChg>
        <pc:spChg chg="mod">
          <ac:chgData name="Siddhi Deshpande" userId="2f54da7d0082a273" providerId="LiveId" clId="{054E6A80-40D9-42DA-9775-F62846370F83}" dt="2024-07-10T09:36:01.305" v="355"/>
          <ac:spMkLst>
            <pc:docMk/>
            <pc:sldMk cId="0" sldId="266"/>
            <ac:spMk id="303" creationId="{00000000-0000-0000-0000-000000000000}"/>
          </ac:spMkLst>
        </pc:spChg>
      </pc:sldChg>
      <pc:sldChg chg="addSp delSp modSp mod">
        <pc:chgData name="Siddhi Deshpande" userId="2f54da7d0082a273" providerId="LiveId" clId="{054E6A80-40D9-42DA-9775-F62846370F83}" dt="2024-07-10T10:50:27.059" v="613" actId="14100"/>
        <pc:sldMkLst>
          <pc:docMk/>
          <pc:sldMk cId="0" sldId="267"/>
        </pc:sldMkLst>
        <pc:spChg chg="add mod">
          <ac:chgData name="Siddhi Deshpande" userId="2f54da7d0082a273" providerId="LiveId" clId="{054E6A80-40D9-42DA-9775-F62846370F83}" dt="2024-07-10T10:38:13.985" v="569" actId="5793"/>
          <ac:spMkLst>
            <pc:docMk/>
            <pc:sldMk cId="0" sldId="267"/>
            <ac:spMk id="3" creationId="{05A2EEC7-E140-1F8A-06AA-58F4037BCB68}"/>
          </ac:spMkLst>
        </pc:spChg>
        <pc:spChg chg="del mod">
          <ac:chgData name="Siddhi Deshpande" userId="2f54da7d0082a273" providerId="LiveId" clId="{054E6A80-40D9-42DA-9775-F62846370F83}" dt="2024-07-10T09:42:46.008" v="436" actId="478"/>
          <ac:spMkLst>
            <pc:docMk/>
            <pc:sldMk cId="0" sldId="267"/>
            <ac:spMk id="316" creationId="{00000000-0000-0000-0000-000000000000}"/>
          </ac:spMkLst>
        </pc:spChg>
        <pc:spChg chg="del">
          <ac:chgData name="Siddhi Deshpande" userId="2f54da7d0082a273" providerId="LiveId" clId="{054E6A80-40D9-42DA-9775-F62846370F83}" dt="2024-07-10T09:44:29.208" v="496" actId="21"/>
          <ac:spMkLst>
            <pc:docMk/>
            <pc:sldMk cId="0" sldId="267"/>
            <ac:spMk id="320" creationId="{00000000-0000-0000-0000-000000000000}"/>
          </ac:spMkLst>
        </pc:spChg>
        <pc:spChg chg="del mod">
          <ac:chgData name="Siddhi Deshpande" userId="2f54da7d0082a273" providerId="LiveId" clId="{054E6A80-40D9-42DA-9775-F62846370F83}" dt="2024-07-10T09:43:41.390" v="492" actId="21"/>
          <ac:spMkLst>
            <pc:docMk/>
            <pc:sldMk cId="0" sldId="267"/>
            <ac:spMk id="321" creationId="{00000000-0000-0000-0000-000000000000}"/>
          </ac:spMkLst>
        </pc:spChg>
        <pc:spChg chg="del mod">
          <ac:chgData name="Siddhi Deshpande" userId="2f54da7d0082a273" providerId="LiveId" clId="{054E6A80-40D9-42DA-9775-F62846370F83}" dt="2024-07-10T09:43:29.909" v="490" actId="21"/>
          <ac:spMkLst>
            <pc:docMk/>
            <pc:sldMk cId="0" sldId="267"/>
            <ac:spMk id="322" creationId="{00000000-0000-0000-0000-000000000000}"/>
          </ac:spMkLst>
        </pc:spChg>
        <pc:spChg chg="del mod">
          <ac:chgData name="Siddhi Deshpande" userId="2f54da7d0082a273" providerId="LiveId" clId="{054E6A80-40D9-42DA-9775-F62846370F83}" dt="2024-07-10T09:43:34.435" v="491" actId="21"/>
          <ac:spMkLst>
            <pc:docMk/>
            <pc:sldMk cId="0" sldId="267"/>
            <ac:spMk id="323" creationId="{00000000-0000-0000-0000-000000000000}"/>
          </ac:spMkLst>
        </pc:spChg>
        <pc:spChg chg="del mod">
          <ac:chgData name="Siddhi Deshpande" userId="2f54da7d0082a273" providerId="LiveId" clId="{054E6A80-40D9-42DA-9775-F62846370F83}" dt="2024-07-10T09:44:06.098" v="494" actId="21"/>
          <ac:spMkLst>
            <pc:docMk/>
            <pc:sldMk cId="0" sldId="267"/>
            <ac:spMk id="324" creationId="{00000000-0000-0000-0000-000000000000}"/>
          </ac:spMkLst>
        </pc:spChg>
        <pc:spChg chg="del mod">
          <ac:chgData name="Siddhi Deshpande" userId="2f54da7d0082a273" providerId="LiveId" clId="{054E6A80-40D9-42DA-9775-F62846370F83}" dt="2024-07-10T09:44:22.614" v="495" actId="21"/>
          <ac:spMkLst>
            <pc:docMk/>
            <pc:sldMk cId="0" sldId="267"/>
            <ac:spMk id="325" creationId="{00000000-0000-0000-0000-000000000000}"/>
          </ac:spMkLst>
        </pc:spChg>
        <pc:spChg chg="del mod">
          <ac:chgData name="Siddhi Deshpande" userId="2f54da7d0082a273" providerId="LiveId" clId="{054E6A80-40D9-42DA-9775-F62846370F83}" dt="2024-07-10T09:44:00.520" v="493" actId="21"/>
          <ac:spMkLst>
            <pc:docMk/>
            <pc:sldMk cId="0" sldId="267"/>
            <ac:spMk id="326" creationId="{00000000-0000-0000-0000-000000000000}"/>
          </ac:spMkLst>
        </pc:spChg>
        <pc:spChg chg="del">
          <ac:chgData name="Siddhi Deshpande" userId="2f54da7d0082a273" providerId="LiveId" clId="{054E6A80-40D9-42DA-9775-F62846370F83}" dt="2024-07-10T09:45:08.429" v="498" actId="21"/>
          <ac:spMkLst>
            <pc:docMk/>
            <pc:sldMk cId="0" sldId="267"/>
            <ac:spMk id="327" creationId="{00000000-0000-0000-0000-000000000000}"/>
          </ac:spMkLst>
        </pc:spChg>
        <pc:spChg chg="del mod">
          <ac:chgData name="Siddhi Deshpande" userId="2f54da7d0082a273" providerId="LiveId" clId="{054E6A80-40D9-42DA-9775-F62846370F83}" dt="2024-07-10T09:45:21.586" v="500" actId="21"/>
          <ac:spMkLst>
            <pc:docMk/>
            <pc:sldMk cId="0" sldId="267"/>
            <ac:spMk id="328" creationId="{00000000-0000-0000-0000-000000000000}"/>
          </ac:spMkLst>
        </pc:spChg>
        <pc:spChg chg="del mod">
          <ac:chgData name="Siddhi Deshpande" userId="2f54da7d0082a273" providerId="LiveId" clId="{054E6A80-40D9-42DA-9775-F62846370F83}" dt="2024-07-10T09:45:26.133" v="501" actId="21"/>
          <ac:spMkLst>
            <pc:docMk/>
            <pc:sldMk cId="0" sldId="267"/>
            <ac:spMk id="329" creationId="{00000000-0000-0000-0000-000000000000}"/>
          </ac:spMkLst>
        </pc:spChg>
        <pc:spChg chg="del mod">
          <ac:chgData name="Siddhi Deshpande" userId="2f54da7d0082a273" providerId="LiveId" clId="{054E6A80-40D9-42DA-9775-F62846370F83}" dt="2024-07-10T09:45:17.695" v="499" actId="21"/>
          <ac:spMkLst>
            <pc:docMk/>
            <pc:sldMk cId="0" sldId="267"/>
            <ac:spMk id="330" creationId="{00000000-0000-0000-0000-000000000000}"/>
          </ac:spMkLst>
        </pc:spChg>
        <pc:spChg chg="del mod">
          <ac:chgData name="Siddhi Deshpande" userId="2f54da7d0082a273" providerId="LiveId" clId="{054E6A80-40D9-42DA-9775-F62846370F83}" dt="2024-07-10T09:46:50.195" v="548" actId="21"/>
          <ac:spMkLst>
            <pc:docMk/>
            <pc:sldMk cId="0" sldId="267"/>
            <ac:spMk id="331" creationId="{00000000-0000-0000-0000-000000000000}"/>
          </ac:spMkLst>
        </pc:spChg>
        <pc:spChg chg="del mod">
          <ac:chgData name="Siddhi Deshpande" userId="2f54da7d0082a273" providerId="LiveId" clId="{054E6A80-40D9-42DA-9775-F62846370F83}" dt="2024-07-10T09:46:44.882" v="547" actId="21"/>
          <ac:spMkLst>
            <pc:docMk/>
            <pc:sldMk cId="0" sldId="267"/>
            <ac:spMk id="332" creationId="{00000000-0000-0000-0000-000000000000}"/>
          </ac:spMkLst>
        </pc:spChg>
        <pc:spChg chg="del mod">
          <ac:chgData name="Siddhi Deshpande" userId="2f54da7d0082a273" providerId="LiveId" clId="{054E6A80-40D9-42DA-9775-F62846370F83}" dt="2024-07-10T09:46:39.833" v="546" actId="21"/>
          <ac:spMkLst>
            <pc:docMk/>
            <pc:sldMk cId="0" sldId="267"/>
            <ac:spMk id="333" creationId="{00000000-0000-0000-0000-000000000000}"/>
          </ac:spMkLst>
        </pc:spChg>
        <pc:picChg chg="add mod">
          <ac:chgData name="Siddhi Deshpande" userId="2f54da7d0082a273" providerId="LiveId" clId="{054E6A80-40D9-42DA-9775-F62846370F83}" dt="2024-07-10T10:50:27.059" v="613" actId="14100"/>
          <ac:picMkLst>
            <pc:docMk/>
            <pc:sldMk cId="0" sldId="267"/>
            <ac:picMk id="5" creationId="{31A90366-91D6-F419-0EBB-08DFE652D5B8}"/>
          </ac:picMkLst>
        </pc:picChg>
        <pc:cxnChg chg="del">
          <ac:chgData name="Siddhi Deshpande" userId="2f54da7d0082a273" providerId="LiveId" clId="{054E6A80-40D9-42DA-9775-F62846370F83}" dt="2024-07-10T09:46:35.583" v="545" actId="21"/>
          <ac:cxnSpMkLst>
            <pc:docMk/>
            <pc:sldMk cId="0" sldId="267"/>
            <ac:cxnSpMk id="317" creationId="{00000000-0000-0000-0000-000000000000}"/>
          </ac:cxnSpMkLst>
        </pc:cxnChg>
        <pc:cxnChg chg="del">
          <ac:chgData name="Siddhi Deshpande" userId="2f54da7d0082a273" providerId="LiveId" clId="{054E6A80-40D9-42DA-9775-F62846370F83}" dt="2024-07-10T09:47:02.055" v="550" actId="21"/>
          <ac:cxnSpMkLst>
            <pc:docMk/>
            <pc:sldMk cId="0" sldId="267"/>
            <ac:cxnSpMk id="318" creationId="{00000000-0000-0000-0000-000000000000}"/>
          </ac:cxnSpMkLst>
        </pc:cxnChg>
        <pc:cxnChg chg="del">
          <ac:chgData name="Siddhi Deshpande" userId="2f54da7d0082a273" providerId="LiveId" clId="{054E6A80-40D9-42DA-9775-F62846370F83}" dt="2024-07-10T09:46:57.774" v="549" actId="21"/>
          <ac:cxnSpMkLst>
            <pc:docMk/>
            <pc:sldMk cId="0" sldId="267"/>
            <ac:cxnSpMk id="319" creationId="{00000000-0000-0000-0000-000000000000}"/>
          </ac:cxnSpMkLst>
        </pc:cxnChg>
        <pc:cxnChg chg="del">
          <ac:chgData name="Siddhi Deshpande" userId="2f54da7d0082a273" providerId="LiveId" clId="{054E6A80-40D9-42DA-9775-F62846370F83}" dt="2024-07-10T09:46:30.379" v="544" actId="21"/>
          <ac:cxnSpMkLst>
            <pc:docMk/>
            <pc:sldMk cId="0" sldId="267"/>
            <ac:cxnSpMk id="334" creationId="{00000000-0000-0000-0000-000000000000}"/>
          </ac:cxnSpMkLst>
        </pc:cxnChg>
      </pc:sldChg>
      <pc:sldChg chg="modSp mod ord">
        <pc:chgData name="Siddhi Deshpande" userId="2f54da7d0082a273" providerId="LiveId" clId="{054E6A80-40D9-42DA-9775-F62846370F83}" dt="2024-07-10T09:30:43.343" v="185"/>
        <pc:sldMkLst>
          <pc:docMk/>
          <pc:sldMk cId="0" sldId="268"/>
        </pc:sldMkLst>
        <pc:spChg chg="mod">
          <ac:chgData name="Siddhi Deshpande" userId="2f54da7d0082a273" providerId="LiveId" clId="{054E6A80-40D9-42DA-9775-F62846370F83}" dt="2024-07-10T09:23:52.626" v="119" actId="14100"/>
          <ac:spMkLst>
            <pc:docMk/>
            <pc:sldMk cId="0" sldId="268"/>
            <ac:spMk id="339" creationId="{00000000-0000-0000-0000-000000000000}"/>
          </ac:spMkLst>
        </pc:spChg>
        <pc:spChg chg="mod">
          <ac:chgData name="Siddhi Deshpande" userId="2f54da7d0082a273" providerId="LiveId" clId="{054E6A80-40D9-42DA-9775-F62846370F83}" dt="2024-07-10T09:30:31.248" v="183" actId="2710"/>
          <ac:spMkLst>
            <pc:docMk/>
            <pc:sldMk cId="0" sldId="268"/>
            <ac:spMk id="340" creationId="{00000000-0000-0000-0000-000000000000}"/>
          </ac:spMkLst>
        </pc:spChg>
      </pc:sldChg>
      <pc:sldChg chg="addSp delSp modSp mod ord">
        <pc:chgData name="Siddhi Deshpande" userId="2f54da7d0082a273" providerId="LiveId" clId="{054E6A80-40D9-42DA-9775-F62846370F83}" dt="2024-07-10T09:36:01.305" v="355"/>
        <pc:sldMkLst>
          <pc:docMk/>
          <pc:sldMk cId="0" sldId="269"/>
        </pc:sldMkLst>
        <pc:spChg chg="add mod">
          <ac:chgData name="Siddhi Deshpande" userId="2f54da7d0082a273" providerId="LiveId" clId="{054E6A80-40D9-42DA-9775-F62846370F83}" dt="2024-07-10T09:36:01.305" v="355"/>
          <ac:spMkLst>
            <pc:docMk/>
            <pc:sldMk cId="0" sldId="269"/>
            <ac:spMk id="3" creationId="{FB4860C0-96A2-29B2-A653-E6239AA95242}"/>
          </ac:spMkLst>
        </pc:spChg>
        <pc:spChg chg="mod">
          <ac:chgData name="Siddhi Deshpande" userId="2f54da7d0082a273" providerId="LiveId" clId="{054E6A80-40D9-42DA-9775-F62846370F83}" dt="2024-07-10T09:34:57.919" v="338" actId="20577"/>
          <ac:spMkLst>
            <pc:docMk/>
            <pc:sldMk cId="0" sldId="269"/>
            <ac:spMk id="345" creationId="{00000000-0000-0000-0000-000000000000}"/>
          </ac:spMkLst>
        </pc:spChg>
        <pc:spChg chg="mod">
          <ac:chgData name="Siddhi Deshpande" userId="2f54da7d0082a273" providerId="LiveId" clId="{054E6A80-40D9-42DA-9775-F62846370F83}" dt="2024-07-10T09:35:06.154" v="351" actId="20577"/>
          <ac:spMkLst>
            <pc:docMk/>
            <pc:sldMk cId="0" sldId="269"/>
            <ac:spMk id="346" creationId="{00000000-0000-0000-0000-000000000000}"/>
          </ac:spMkLst>
        </pc:spChg>
        <pc:spChg chg="del">
          <ac:chgData name="Siddhi Deshpande" userId="2f54da7d0082a273" providerId="LiveId" clId="{054E6A80-40D9-42DA-9775-F62846370F83}" dt="2024-07-10T09:31:41.090" v="190" actId="478"/>
          <ac:spMkLst>
            <pc:docMk/>
            <pc:sldMk cId="0" sldId="269"/>
            <ac:spMk id="347" creationId="{00000000-0000-0000-0000-000000000000}"/>
          </ac:spMkLst>
        </pc:spChg>
        <pc:picChg chg="add mod">
          <ac:chgData name="Siddhi Deshpande" userId="2f54da7d0082a273" providerId="LiveId" clId="{054E6A80-40D9-42DA-9775-F62846370F83}" dt="2024-07-10T09:34:31.465" v="292" actId="14100"/>
          <ac:picMkLst>
            <pc:docMk/>
            <pc:sldMk cId="0" sldId="269"/>
            <ac:picMk id="5" creationId="{76AA1C4C-A45C-0377-D251-49E89F721B52}"/>
          </ac:picMkLst>
        </pc:picChg>
      </pc:sldChg>
      <pc:sldChg chg="modSp mod setBg">
        <pc:chgData name="Siddhi Deshpande" userId="2f54da7d0082a273" providerId="LiveId" clId="{054E6A80-40D9-42DA-9775-F62846370F83}" dt="2024-07-10T10:51:42.584" v="659" actId="20577"/>
        <pc:sldMkLst>
          <pc:docMk/>
          <pc:sldMk cId="0" sldId="270"/>
        </pc:sldMkLst>
        <pc:spChg chg="mod">
          <ac:chgData name="Siddhi Deshpande" userId="2f54da7d0082a273" providerId="LiveId" clId="{054E6A80-40D9-42DA-9775-F62846370F83}" dt="2024-07-10T09:42:02.908" v="434" actId="692"/>
          <ac:spMkLst>
            <pc:docMk/>
            <pc:sldMk cId="0" sldId="270"/>
            <ac:spMk id="354" creationId="{00000000-0000-0000-0000-000000000000}"/>
          </ac:spMkLst>
        </pc:spChg>
        <pc:spChg chg="mod">
          <ac:chgData name="Siddhi Deshpande" userId="2f54da7d0082a273" providerId="LiveId" clId="{054E6A80-40D9-42DA-9775-F62846370F83}" dt="2024-07-10T09:36:01.305" v="355"/>
          <ac:spMkLst>
            <pc:docMk/>
            <pc:sldMk cId="0" sldId="270"/>
            <ac:spMk id="357" creationId="{00000000-0000-0000-0000-000000000000}"/>
          </ac:spMkLst>
        </pc:spChg>
        <pc:spChg chg="mod">
          <ac:chgData name="Siddhi Deshpande" userId="2f54da7d0082a273" providerId="LiveId" clId="{054E6A80-40D9-42DA-9775-F62846370F83}" dt="2024-07-10T10:50:52.927" v="622" actId="20577"/>
          <ac:spMkLst>
            <pc:docMk/>
            <pc:sldMk cId="0" sldId="270"/>
            <ac:spMk id="359" creationId="{00000000-0000-0000-0000-000000000000}"/>
          </ac:spMkLst>
        </pc:spChg>
        <pc:spChg chg="mod">
          <ac:chgData name="Siddhi Deshpande" userId="2f54da7d0082a273" providerId="LiveId" clId="{054E6A80-40D9-42DA-9775-F62846370F83}" dt="2024-07-10T10:51:07.669" v="633" actId="20577"/>
          <ac:spMkLst>
            <pc:docMk/>
            <pc:sldMk cId="0" sldId="270"/>
            <ac:spMk id="361" creationId="{00000000-0000-0000-0000-000000000000}"/>
          </ac:spMkLst>
        </pc:spChg>
        <pc:spChg chg="mod">
          <ac:chgData name="Siddhi Deshpande" userId="2f54da7d0082a273" providerId="LiveId" clId="{054E6A80-40D9-42DA-9775-F62846370F83}" dt="2024-07-10T10:51:22.910" v="645" actId="20577"/>
          <ac:spMkLst>
            <pc:docMk/>
            <pc:sldMk cId="0" sldId="270"/>
            <ac:spMk id="363" creationId="{00000000-0000-0000-0000-000000000000}"/>
          </ac:spMkLst>
        </pc:spChg>
        <pc:spChg chg="mod">
          <ac:chgData name="Siddhi Deshpande" userId="2f54da7d0082a273" providerId="LiveId" clId="{054E6A80-40D9-42DA-9775-F62846370F83}" dt="2024-07-10T10:51:42.584" v="659" actId="20577"/>
          <ac:spMkLst>
            <pc:docMk/>
            <pc:sldMk cId="0" sldId="270"/>
            <ac:spMk id="365" creationId="{00000000-0000-0000-0000-000000000000}"/>
          </ac:spMkLst>
        </pc:spChg>
        <pc:picChg chg="mod">
          <ac:chgData name="Siddhi Deshpande" userId="2f54da7d0082a273" providerId="LiveId" clId="{054E6A80-40D9-42DA-9775-F62846370F83}" dt="2024-07-10T09:41:06.908" v="431" actId="207"/>
          <ac:picMkLst>
            <pc:docMk/>
            <pc:sldMk cId="0" sldId="270"/>
            <ac:picMk id="3" creationId="{5601F518-6CC5-B218-E6D2-F023020FEFB8}"/>
          </ac:picMkLst>
        </pc:picChg>
      </pc:sldChg>
      <pc:sldChg chg="del">
        <pc:chgData name="Siddhi Deshpande" userId="2f54da7d0082a273" providerId="LiveId" clId="{054E6A80-40D9-42DA-9775-F62846370F83}" dt="2024-07-10T09:31:12.388" v="187" actId="2696"/>
        <pc:sldMkLst>
          <pc:docMk/>
          <pc:sldMk cId="0" sldId="271"/>
        </pc:sldMkLst>
      </pc:sldChg>
      <pc:sldChg chg="del setBg">
        <pc:chgData name="Siddhi Deshpande" userId="2f54da7d0082a273" providerId="LiveId" clId="{054E6A80-40D9-42DA-9775-F62846370F83}" dt="2024-07-10T09:39:40.437" v="374" actId="2696"/>
        <pc:sldMkLst>
          <pc:docMk/>
          <pc:sldMk cId="0" sldId="272"/>
        </pc:sldMkLst>
      </pc:sldChg>
      <pc:sldChg chg="modSp setBg">
        <pc:chgData name="Siddhi Deshpande" userId="2f54da7d0082a273" providerId="LiveId" clId="{054E6A80-40D9-42DA-9775-F62846370F83}" dt="2024-07-10T09:39:07.263" v="373"/>
        <pc:sldMkLst>
          <pc:docMk/>
          <pc:sldMk cId="0" sldId="273"/>
        </pc:sldMkLst>
        <pc:spChg chg="mod">
          <ac:chgData name="Siddhi Deshpande" userId="2f54da7d0082a273" providerId="LiveId" clId="{054E6A80-40D9-42DA-9775-F62846370F83}" dt="2024-07-10T09:36:01.305" v="355"/>
          <ac:spMkLst>
            <pc:docMk/>
            <pc:sldMk cId="0" sldId="273"/>
            <ac:spMk id="468" creationId="{00000000-0000-0000-0000-000000000000}"/>
          </ac:spMkLst>
        </pc:spChg>
      </pc:sldChg>
      <pc:sldChg chg="modSp new mod">
        <pc:chgData name="Siddhi Deshpande" userId="2f54da7d0082a273" providerId="LiveId" clId="{054E6A80-40D9-42DA-9775-F62846370F83}" dt="2024-07-10T10:48:14.912" v="602" actId="1076"/>
        <pc:sldMkLst>
          <pc:docMk/>
          <pc:sldMk cId="1491632409" sldId="274"/>
        </pc:sldMkLst>
        <pc:spChg chg="mod">
          <ac:chgData name="Siddhi Deshpande" userId="2f54da7d0082a273" providerId="LiveId" clId="{054E6A80-40D9-42DA-9775-F62846370F83}" dt="2024-07-10T10:48:14.912" v="602" actId="1076"/>
          <ac:spMkLst>
            <pc:docMk/>
            <pc:sldMk cId="1491632409" sldId="274"/>
            <ac:spMk id="2" creationId="{EE3AFFB3-8453-DD72-D7E0-77BAC528CD94}"/>
          </ac:spMkLst>
        </pc:spChg>
        <pc:spChg chg="mod">
          <ac:chgData name="Siddhi Deshpande" userId="2f54da7d0082a273" providerId="LiveId" clId="{054E6A80-40D9-42DA-9775-F62846370F83}" dt="2024-07-10T10:47:55.328" v="598" actId="120"/>
          <ac:spMkLst>
            <pc:docMk/>
            <pc:sldMk cId="1491632409" sldId="274"/>
            <ac:spMk id="3" creationId="{8781B451-829B-F4A7-3A12-8CD942B17564}"/>
          </ac:spMkLst>
        </pc:spChg>
      </pc:sldChg>
      <pc:sldChg chg="add del">
        <pc:chgData name="Siddhi Deshpande" userId="2f54da7d0082a273" providerId="LiveId" clId="{054E6A80-40D9-42DA-9775-F62846370F83}" dt="2024-07-10T10:44:43.200" v="583" actId="2696"/>
        <pc:sldMkLst>
          <pc:docMk/>
          <pc:sldMk cId="2040444249" sldId="274"/>
        </pc:sldMkLst>
      </pc:sldChg>
      <pc:sldChg chg="add del">
        <pc:chgData name="Siddhi Deshpande" userId="2f54da7d0082a273" providerId="LiveId" clId="{054E6A80-40D9-42DA-9775-F62846370F83}" dt="2024-07-10T10:44:43.200" v="583" actId="2696"/>
        <pc:sldMkLst>
          <pc:docMk/>
          <pc:sldMk cId="760146277" sldId="275"/>
        </pc:sldMkLst>
      </pc:sldChg>
      <pc:sldChg chg="modSp new mod">
        <pc:chgData name="Siddhi Deshpande" userId="2f54da7d0082a273" providerId="LiveId" clId="{054E6A80-40D9-42DA-9775-F62846370F83}" dt="2024-07-10T10:49:37.385" v="610" actId="14100"/>
        <pc:sldMkLst>
          <pc:docMk/>
          <pc:sldMk cId="3211334661" sldId="275"/>
        </pc:sldMkLst>
        <pc:spChg chg="mod">
          <ac:chgData name="Siddhi Deshpande" userId="2f54da7d0082a273" providerId="LiveId" clId="{054E6A80-40D9-42DA-9775-F62846370F83}" dt="2024-07-10T10:49:37.385" v="610" actId="14100"/>
          <ac:spMkLst>
            <pc:docMk/>
            <pc:sldMk cId="3211334661" sldId="275"/>
            <ac:spMk id="2" creationId="{EE6B6C99-D558-621E-84BE-E11EDBA8FBF6}"/>
          </ac:spMkLst>
        </pc:spChg>
        <pc:spChg chg="mod">
          <ac:chgData name="Siddhi Deshpande" userId="2f54da7d0082a273" providerId="LiveId" clId="{054E6A80-40D9-42DA-9775-F62846370F83}" dt="2024-07-10T10:49:26.563" v="607" actId="120"/>
          <ac:spMkLst>
            <pc:docMk/>
            <pc:sldMk cId="3211334661" sldId="275"/>
            <ac:spMk id="3" creationId="{ACAF42B4-0670-DEBB-11A1-FD0DA077CDD1}"/>
          </ac:spMkLst>
        </pc:spChg>
      </pc:sldChg>
      <pc:sldChg chg="add del">
        <pc:chgData name="Siddhi Deshpande" userId="2f54da7d0082a273" providerId="LiveId" clId="{054E6A80-40D9-42DA-9775-F62846370F83}" dt="2024-07-10T10:44:43.200" v="583" actId="2696"/>
        <pc:sldMkLst>
          <pc:docMk/>
          <pc:sldMk cId="2235356980" sldId="276"/>
        </pc:sldMkLst>
      </pc:sldChg>
      <pc:sldChg chg="modSp new mod ord">
        <pc:chgData name="Siddhi Deshpande" userId="2f54da7d0082a273" providerId="LiveId" clId="{054E6A80-40D9-42DA-9775-F62846370F83}" dt="2024-07-10T10:48:22.775" v="604"/>
        <pc:sldMkLst>
          <pc:docMk/>
          <pc:sldMk cId="2683864740" sldId="276"/>
        </pc:sldMkLst>
        <pc:spChg chg="mod">
          <ac:chgData name="Siddhi Deshpande" userId="2f54da7d0082a273" providerId="LiveId" clId="{054E6A80-40D9-42DA-9775-F62846370F83}" dt="2024-07-10T10:47:00.941" v="595" actId="14100"/>
          <ac:spMkLst>
            <pc:docMk/>
            <pc:sldMk cId="2683864740" sldId="276"/>
            <ac:spMk id="2" creationId="{C16575A2-C50B-CCF7-FEF6-F9605EB9E692}"/>
          </ac:spMkLst>
        </pc:spChg>
        <pc:spChg chg="mod">
          <ac:chgData name="Siddhi Deshpande" userId="2f54da7d0082a273" providerId="LiveId" clId="{054E6A80-40D9-42DA-9775-F62846370F83}" dt="2024-07-10T10:46:05.152" v="591" actId="120"/>
          <ac:spMkLst>
            <pc:docMk/>
            <pc:sldMk cId="2683864740" sldId="276"/>
            <ac:spMk id="3" creationId="{37FDAEF9-EFFE-0592-50DC-019A9F26672E}"/>
          </ac:spMkLst>
        </pc:spChg>
      </pc:sldChg>
      <pc:sldMasterChg chg="setBg delSldLayout modSldLayout">
        <pc:chgData name="Siddhi Deshpande" userId="2f54da7d0082a273" providerId="LiveId" clId="{054E6A80-40D9-42DA-9775-F62846370F83}" dt="2024-07-10T10:44:58.293" v="584" actId="2696"/>
        <pc:sldMasterMkLst>
          <pc:docMk/>
          <pc:sldMasterMk cId="0" sldId="2147483674"/>
        </pc:sldMasterMkLst>
        <pc:sldLayoutChg chg="setBg">
          <pc:chgData name="Siddhi Deshpande" userId="2f54da7d0082a273" providerId="LiveId" clId="{054E6A80-40D9-42DA-9775-F62846370F83}" dt="2024-07-10T09:39:07.263" v="373"/>
          <pc:sldLayoutMkLst>
            <pc:docMk/>
            <pc:sldMasterMk cId="0" sldId="2147483674"/>
            <pc:sldLayoutMk cId="0" sldId="2147483648"/>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49"/>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50"/>
          </pc:sldLayoutMkLst>
        </pc:sldLayoutChg>
        <pc:sldLayoutChg chg="del setBg">
          <pc:chgData name="Siddhi Deshpande" userId="2f54da7d0082a273" providerId="LiveId" clId="{054E6A80-40D9-42DA-9775-F62846370F83}" dt="2024-07-10T10:44:58.293" v="584" actId="2696"/>
          <pc:sldLayoutMkLst>
            <pc:docMk/>
            <pc:sldMasterMk cId="0" sldId="2147483674"/>
            <pc:sldLayoutMk cId="0" sldId="2147483651"/>
          </pc:sldLayoutMkLst>
        </pc:sldLayoutChg>
        <pc:sldLayoutChg chg="del">
          <pc:chgData name="Siddhi Deshpande" userId="2f54da7d0082a273" providerId="LiveId" clId="{054E6A80-40D9-42DA-9775-F62846370F83}" dt="2024-07-10T09:30:57.380" v="186" actId="2696"/>
          <pc:sldLayoutMkLst>
            <pc:docMk/>
            <pc:sldMasterMk cId="0" sldId="2147483674"/>
            <pc:sldLayoutMk cId="0" sldId="2147483652"/>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53"/>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54"/>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55"/>
          </pc:sldLayoutMkLst>
        </pc:sldLayoutChg>
        <pc:sldLayoutChg chg="del setBg">
          <pc:chgData name="Siddhi Deshpande" userId="2f54da7d0082a273" providerId="LiveId" clId="{054E6A80-40D9-42DA-9775-F62846370F83}" dt="2024-07-10T09:39:40.437" v="374" actId="2696"/>
          <pc:sldLayoutMkLst>
            <pc:docMk/>
            <pc:sldMasterMk cId="0" sldId="2147483674"/>
            <pc:sldLayoutMk cId="0" sldId="2147483656"/>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57"/>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58"/>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59"/>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62"/>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63"/>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64"/>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65"/>
          </pc:sldLayoutMkLst>
        </pc:sldLayoutChg>
        <pc:sldLayoutChg chg="setBg">
          <pc:chgData name="Siddhi Deshpande" userId="2f54da7d0082a273" providerId="LiveId" clId="{054E6A80-40D9-42DA-9775-F62846370F83}" dt="2024-07-10T09:39:07.263" v="373"/>
          <pc:sldLayoutMkLst>
            <pc:docMk/>
            <pc:sldMasterMk cId="0" sldId="2147483674"/>
            <pc:sldLayoutMk cId="0" sldId="2147483666"/>
          </pc:sldLayoutMkLst>
        </pc:sldLayoutChg>
        <pc:sldLayoutChg chg="del">
          <pc:chgData name="Siddhi Deshpande" userId="2f54da7d0082a273" providerId="LiveId" clId="{054E6A80-40D9-42DA-9775-F62846370F83}" dt="2024-07-10T09:31:12.388" v="187" actId="2696"/>
          <pc:sldLayoutMkLst>
            <pc:docMk/>
            <pc:sldMasterMk cId="0" sldId="2147483674"/>
            <pc:sldLayoutMk cId="0" sldId="214748366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a8948dac1f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a8948dac1f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a8948dac1f_0_1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a8948dac1f_0_1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a8948dac1f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a8948dac1f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cd1afa6d7_0_342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gacd1afa6d7_0_34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ad1349293_0_4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ad1349293_0_4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ad1349293_0_4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ad1349293_0_4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ad1349293_0_5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ad1349293_0_5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b12ef3f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b12ef3f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8948d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8948d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8948dac1f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8948dac1f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acd1afa6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acd1afa6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8948dac1f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a8948dac1f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2273275"/>
            <a:ext cx="9143932" cy="2870256"/>
          </a:xfrm>
          <a:custGeom>
            <a:avLst/>
            <a:gdLst/>
            <a:ahLst/>
            <a:cxnLst/>
            <a:rect l="l" t="t" r="r" b="b"/>
            <a:pathLst>
              <a:path w="88817" h="31977" extrusionOk="0">
                <a:moveTo>
                  <a:pt x="0" y="0"/>
                </a:moveTo>
                <a:lnTo>
                  <a:pt x="0" y="31976"/>
                </a:lnTo>
                <a:lnTo>
                  <a:pt x="88816" y="31976"/>
                </a:lnTo>
                <a:lnTo>
                  <a:pt x="88816"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851477" y="0"/>
            <a:ext cx="1292507" cy="5143499"/>
          </a:xfrm>
          <a:custGeom>
            <a:avLst/>
            <a:gdLst/>
            <a:ahLst/>
            <a:cxnLst/>
            <a:rect l="l" t="t" r="r" b="b"/>
            <a:pathLst>
              <a:path w="82404" h="1581" extrusionOk="0">
                <a:moveTo>
                  <a:pt x="1" y="0"/>
                </a:moveTo>
                <a:lnTo>
                  <a:pt x="1" y="1581"/>
                </a:lnTo>
                <a:lnTo>
                  <a:pt x="82404" y="1581"/>
                </a:lnTo>
                <a:lnTo>
                  <a:pt x="82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000" y="-9625"/>
            <a:ext cx="732366" cy="2282901"/>
          </a:xfrm>
          <a:custGeom>
            <a:avLst/>
            <a:gdLst/>
            <a:ahLst/>
            <a:cxnLst/>
            <a:rect l="l" t="t" r="r" b="b"/>
            <a:pathLst>
              <a:path w="82404" h="1581" extrusionOk="0">
                <a:moveTo>
                  <a:pt x="1" y="0"/>
                </a:moveTo>
                <a:lnTo>
                  <a:pt x="1" y="1581"/>
                </a:lnTo>
                <a:lnTo>
                  <a:pt x="82404" y="1581"/>
                </a:lnTo>
                <a:lnTo>
                  <a:pt x="8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939375" y="2357450"/>
            <a:ext cx="5971800" cy="1357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dk1"/>
              </a:buClr>
              <a:buSzPts val="3300"/>
              <a:buFont typeface="Poppins Light"/>
              <a:buNone/>
              <a:defRPr sz="6000" b="0">
                <a:solidFill>
                  <a:schemeClr val="lt1"/>
                </a:solidFill>
                <a:latin typeface="Bellota Text"/>
                <a:ea typeface="Bellota Text"/>
                <a:cs typeface="Bellota Text"/>
                <a:sym typeface="Bellota Text"/>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3" name="Google Shape;13;p2"/>
          <p:cNvSpPr txBox="1">
            <a:spLocks noGrp="1"/>
          </p:cNvSpPr>
          <p:nvPr>
            <p:ph type="subTitle" idx="1"/>
          </p:nvPr>
        </p:nvSpPr>
        <p:spPr>
          <a:xfrm>
            <a:off x="991875" y="4157100"/>
            <a:ext cx="4530000" cy="247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400"/>
              <a:buNone/>
              <a:defRPr sz="17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4" name="Google Shape;14;p2"/>
          <p:cNvSpPr/>
          <p:nvPr/>
        </p:nvSpPr>
        <p:spPr>
          <a:xfrm>
            <a:off x="1090750" y="4593925"/>
            <a:ext cx="67611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103"/>
        <p:cNvGrpSpPr/>
        <p:nvPr/>
      </p:nvGrpSpPr>
      <p:grpSpPr>
        <a:xfrm>
          <a:off x="0" y="0"/>
          <a:ext cx="0" cy="0"/>
          <a:chOff x="0" y="0"/>
          <a:chExt cx="0" cy="0"/>
        </a:xfrm>
      </p:grpSpPr>
      <p:cxnSp>
        <p:nvCxnSpPr>
          <p:cNvPr id="104" name="Google Shape;104;p16"/>
          <p:cNvCxnSpPr/>
          <p:nvPr/>
        </p:nvCxnSpPr>
        <p:spPr>
          <a:xfrm rot="10800000">
            <a:off x="5607575" y="3330700"/>
            <a:ext cx="3572400" cy="0"/>
          </a:xfrm>
          <a:prstGeom prst="straightConnector1">
            <a:avLst/>
          </a:prstGeom>
          <a:noFill/>
          <a:ln w="19050" cap="flat" cmpd="sng">
            <a:solidFill>
              <a:srgbClr val="B6D7A8"/>
            </a:solidFill>
            <a:prstDash val="solid"/>
            <a:round/>
            <a:headEnd type="none" w="med" len="med"/>
            <a:tailEnd type="none" w="med" len="med"/>
          </a:ln>
        </p:spPr>
      </p:cxnSp>
      <p:sp>
        <p:nvSpPr>
          <p:cNvPr id="105" name="Google Shape;105;p16"/>
          <p:cNvSpPr/>
          <p:nvPr/>
        </p:nvSpPr>
        <p:spPr>
          <a:xfrm>
            <a:off x="25" y="2434475"/>
            <a:ext cx="5050129" cy="896225"/>
          </a:xfrm>
          <a:custGeom>
            <a:avLst/>
            <a:gdLst/>
            <a:ahLst/>
            <a:cxnLst/>
            <a:rect l="l" t="t" r="r" b="b"/>
            <a:pathLst>
              <a:path w="82404" h="1581" extrusionOk="0">
                <a:moveTo>
                  <a:pt x="1" y="0"/>
                </a:moveTo>
                <a:lnTo>
                  <a:pt x="1" y="1581"/>
                </a:lnTo>
                <a:lnTo>
                  <a:pt x="82404" y="1581"/>
                </a:lnTo>
                <a:lnTo>
                  <a:pt x="8240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7703900" y="-11900"/>
            <a:ext cx="1451134" cy="2446376"/>
          </a:xfrm>
          <a:custGeom>
            <a:avLst/>
            <a:gdLst/>
            <a:ahLst/>
            <a:cxnLst/>
            <a:rect l="l" t="t" r="r" b="b"/>
            <a:pathLst>
              <a:path w="82404" h="1581" extrusionOk="0">
                <a:moveTo>
                  <a:pt x="1" y="0"/>
                </a:moveTo>
                <a:lnTo>
                  <a:pt x="1" y="1581"/>
                </a:lnTo>
                <a:lnTo>
                  <a:pt x="82404" y="1581"/>
                </a:lnTo>
                <a:lnTo>
                  <a:pt x="8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txBox="1">
            <a:spLocks noGrp="1"/>
          </p:cNvSpPr>
          <p:nvPr>
            <p:ph type="title"/>
          </p:nvPr>
        </p:nvSpPr>
        <p:spPr>
          <a:xfrm>
            <a:off x="5563500" y="2638976"/>
            <a:ext cx="2808000" cy="512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400" b="1">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 name="Google Shape;108;p16"/>
          <p:cNvSpPr txBox="1">
            <a:spLocks noGrp="1"/>
          </p:cNvSpPr>
          <p:nvPr>
            <p:ph type="subTitle" idx="1"/>
          </p:nvPr>
        </p:nvSpPr>
        <p:spPr>
          <a:xfrm>
            <a:off x="5607575" y="3526525"/>
            <a:ext cx="2500200" cy="10794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ONE_COLUMN_TEXT_1_1">
    <p:spTree>
      <p:nvGrpSpPr>
        <p:cNvPr id="1" name="Shape 109"/>
        <p:cNvGrpSpPr/>
        <p:nvPr/>
      </p:nvGrpSpPr>
      <p:grpSpPr>
        <a:xfrm>
          <a:off x="0" y="0"/>
          <a:ext cx="0" cy="0"/>
          <a:chOff x="0" y="0"/>
          <a:chExt cx="0" cy="0"/>
        </a:xfrm>
      </p:grpSpPr>
      <p:cxnSp>
        <p:nvCxnSpPr>
          <p:cNvPr id="110" name="Google Shape;110;p17"/>
          <p:cNvCxnSpPr/>
          <p:nvPr/>
        </p:nvCxnSpPr>
        <p:spPr>
          <a:xfrm rot="10800000">
            <a:off x="0" y="3330700"/>
            <a:ext cx="3572400" cy="0"/>
          </a:xfrm>
          <a:prstGeom prst="straightConnector1">
            <a:avLst/>
          </a:prstGeom>
          <a:noFill/>
          <a:ln w="19050" cap="flat" cmpd="sng">
            <a:solidFill>
              <a:srgbClr val="B6D7A8"/>
            </a:solidFill>
            <a:prstDash val="solid"/>
            <a:round/>
            <a:headEnd type="none" w="med" len="med"/>
            <a:tailEnd type="none" w="med" len="med"/>
          </a:ln>
        </p:spPr>
      </p:cxnSp>
      <p:sp>
        <p:nvSpPr>
          <p:cNvPr id="111" name="Google Shape;111;p17"/>
          <p:cNvSpPr/>
          <p:nvPr/>
        </p:nvSpPr>
        <p:spPr>
          <a:xfrm>
            <a:off x="4093875" y="2434475"/>
            <a:ext cx="5050129" cy="896225"/>
          </a:xfrm>
          <a:custGeom>
            <a:avLst/>
            <a:gdLst/>
            <a:ahLst/>
            <a:cxnLst/>
            <a:rect l="l" t="t" r="r" b="b"/>
            <a:pathLst>
              <a:path w="82404" h="1581" extrusionOk="0">
                <a:moveTo>
                  <a:pt x="1" y="0"/>
                </a:moveTo>
                <a:lnTo>
                  <a:pt x="1" y="1581"/>
                </a:lnTo>
                <a:lnTo>
                  <a:pt x="82404" y="1581"/>
                </a:lnTo>
                <a:lnTo>
                  <a:pt x="8240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11900" y="-14275"/>
            <a:ext cx="1448662" cy="2448752"/>
          </a:xfrm>
          <a:custGeom>
            <a:avLst/>
            <a:gdLst/>
            <a:ahLst/>
            <a:cxnLst/>
            <a:rect l="l" t="t" r="r" b="b"/>
            <a:pathLst>
              <a:path w="82404" h="1581" extrusionOk="0">
                <a:moveTo>
                  <a:pt x="1" y="0"/>
                </a:moveTo>
                <a:lnTo>
                  <a:pt x="1" y="1581"/>
                </a:lnTo>
                <a:lnTo>
                  <a:pt x="82404" y="1581"/>
                </a:lnTo>
                <a:lnTo>
                  <a:pt x="8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txBox="1">
            <a:spLocks noGrp="1"/>
          </p:cNvSpPr>
          <p:nvPr>
            <p:ph type="title"/>
          </p:nvPr>
        </p:nvSpPr>
        <p:spPr>
          <a:xfrm>
            <a:off x="855425" y="2638363"/>
            <a:ext cx="2808000" cy="51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2400" b="1"/>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4" name="Google Shape;114;p17"/>
          <p:cNvSpPr txBox="1">
            <a:spLocks noGrp="1"/>
          </p:cNvSpPr>
          <p:nvPr>
            <p:ph type="subTitle" idx="1"/>
          </p:nvPr>
        </p:nvSpPr>
        <p:spPr>
          <a:xfrm>
            <a:off x="1493150" y="3526525"/>
            <a:ext cx="2170200" cy="1079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500"/>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ONE_COLUMN_TEXT_2">
    <p:spTree>
      <p:nvGrpSpPr>
        <p:cNvPr id="1" name="Shape 115"/>
        <p:cNvGrpSpPr/>
        <p:nvPr/>
      </p:nvGrpSpPr>
      <p:grpSpPr>
        <a:xfrm>
          <a:off x="0" y="0"/>
          <a:ext cx="0" cy="0"/>
          <a:chOff x="0" y="0"/>
          <a:chExt cx="0" cy="0"/>
        </a:xfrm>
      </p:grpSpPr>
      <p:sp>
        <p:nvSpPr>
          <p:cNvPr id="116" name="Google Shape;116;p18"/>
          <p:cNvSpPr/>
          <p:nvPr/>
        </p:nvSpPr>
        <p:spPr>
          <a:xfrm>
            <a:off x="0" y="0"/>
            <a:ext cx="412101" cy="5143494"/>
          </a:xfrm>
          <a:custGeom>
            <a:avLst/>
            <a:gdLst/>
            <a:ahLst/>
            <a:cxnLst/>
            <a:rect l="l" t="t" r="r" b="b"/>
            <a:pathLst>
              <a:path w="5108" h="21126" extrusionOk="0">
                <a:moveTo>
                  <a:pt x="1" y="1"/>
                </a:moveTo>
                <a:lnTo>
                  <a:pt x="5107" y="1"/>
                </a:lnTo>
                <a:lnTo>
                  <a:pt x="5107" y="21126"/>
                </a:lnTo>
                <a:lnTo>
                  <a:pt x="1" y="2112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rot="5400000">
            <a:off x="7645104" y="3637181"/>
            <a:ext cx="421627" cy="2610064"/>
          </a:xfrm>
          <a:custGeom>
            <a:avLst/>
            <a:gdLst/>
            <a:ahLst/>
            <a:cxnLst/>
            <a:rect l="l" t="t" r="r" b="b"/>
            <a:pathLst>
              <a:path w="5108" h="21126" extrusionOk="0">
                <a:moveTo>
                  <a:pt x="1" y="1"/>
                </a:moveTo>
                <a:lnTo>
                  <a:pt x="5107" y="1"/>
                </a:lnTo>
                <a:lnTo>
                  <a:pt x="5107" y="21126"/>
                </a:lnTo>
                <a:lnTo>
                  <a:pt x="1" y="2112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18"/>
          <p:cNvCxnSpPr/>
          <p:nvPr/>
        </p:nvCxnSpPr>
        <p:spPr>
          <a:xfrm rot="10800000">
            <a:off x="5348600" y="4878400"/>
            <a:ext cx="3072000" cy="0"/>
          </a:xfrm>
          <a:prstGeom prst="straightConnector1">
            <a:avLst/>
          </a:prstGeom>
          <a:noFill/>
          <a:ln w="19050" cap="flat" cmpd="sng">
            <a:solidFill>
              <a:srgbClr val="B6D7A8"/>
            </a:solidFill>
            <a:prstDash val="solid"/>
            <a:round/>
            <a:headEnd type="none" w="med" len="med"/>
            <a:tailEnd type="none" w="med" len="med"/>
          </a:ln>
        </p:spPr>
      </p:cxnSp>
      <p:sp>
        <p:nvSpPr>
          <p:cNvPr id="119" name="Google Shape;119;p18"/>
          <p:cNvSpPr txBox="1">
            <a:spLocks noGrp="1"/>
          </p:cNvSpPr>
          <p:nvPr>
            <p:ph type="title"/>
          </p:nvPr>
        </p:nvSpPr>
        <p:spPr>
          <a:xfrm>
            <a:off x="1233625" y="2895525"/>
            <a:ext cx="1962300" cy="41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9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0" name="Google Shape;120;p18"/>
          <p:cNvSpPr txBox="1">
            <a:spLocks noGrp="1"/>
          </p:cNvSpPr>
          <p:nvPr>
            <p:ph type="title" idx="2"/>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4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1" name="Google Shape;121;p18"/>
          <p:cNvSpPr txBox="1">
            <a:spLocks noGrp="1"/>
          </p:cNvSpPr>
          <p:nvPr>
            <p:ph type="subTitle" idx="1"/>
          </p:nvPr>
        </p:nvSpPr>
        <p:spPr>
          <a:xfrm>
            <a:off x="1233625" y="3347150"/>
            <a:ext cx="1962300" cy="70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8"/>
          <p:cNvSpPr txBox="1">
            <a:spLocks noGrp="1"/>
          </p:cNvSpPr>
          <p:nvPr>
            <p:ph type="title" idx="3"/>
          </p:nvPr>
        </p:nvSpPr>
        <p:spPr>
          <a:xfrm>
            <a:off x="3590850" y="2895525"/>
            <a:ext cx="1962300" cy="41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9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18"/>
          <p:cNvSpPr txBox="1">
            <a:spLocks noGrp="1"/>
          </p:cNvSpPr>
          <p:nvPr>
            <p:ph type="subTitle" idx="4"/>
          </p:nvPr>
        </p:nvSpPr>
        <p:spPr>
          <a:xfrm>
            <a:off x="3590850" y="3347150"/>
            <a:ext cx="1962300" cy="70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8"/>
          <p:cNvSpPr txBox="1">
            <a:spLocks noGrp="1"/>
          </p:cNvSpPr>
          <p:nvPr>
            <p:ph type="title" idx="5"/>
          </p:nvPr>
        </p:nvSpPr>
        <p:spPr>
          <a:xfrm>
            <a:off x="5948075" y="2895525"/>
            <a:ext cx="1962300" cy="41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9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18"/>
          <p:cNvSpPr txBox="1">
            <a:spLocks noGrp="1"/>
          </p:cNvSpPr>
          <p:nvPr>
            <p:ph type="subTitle" idx="6"/>
          </p:nvPr>
        </p:nvSpPr>
        <p:spPr>
          <a:xfrm>
            <a:off x="5948075" y="3347150"/>
            <a:ext cx="1962300" cy="70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
  <p:cSld name="ONE_COLUMN_TEXT_2_1">
    <p:spTree>
      <p:nvGrpSpPr>
        <p:cNvPr id="1" name="Shape 126"/>
        <p:cNvGrpSpPr/>
        <p:nvPr/>
      </p:nvGrpSpPr>
      <p:grpSpPr>
        <a:xfrm>
          <a:off x="0" y="0"/>
          <a:ext cx="0" cy="0"/>
          <a:chOff x="0" y="0"/>
          <a:chExt cx="0" cy="0"/>
        </a:xfrm>
      </p:grpSpPr>
      <p:sp>
        <p:nvSpPr>
          <p:cNvPr id="127" name="Google Shape;127;p19"/>
          <p:cNvSpPr/>
          <p:nvPr/>
        </p:nvSpPr>
        <p:spPr>
          <a:xfrm>
            <a:off x="0" y="4967075"/>
            <a:ext cx="9143960" cy="176424"/>
          </a:xfrm>
          <a:custGeom>
            <a:avLst/>
            <a:gdLst/>
            <a:ahLst/>
            <a:cxnLst/>
            <a:rect l="l" t="t" r="r" b="b"/>
            <a:pathLst>
              <a:path w="82404" h="1581" extrusionOk="0">
                <a:moveTo>
                  <a:pt x="1" y="0"/>
                </a:moveTo>
                <a:lnTo>
                  <a:pt x="1" y="1581"/>
                </a:lnTo>
                <a:lnTo>
                  <a:pt x="82404" y="1581"/>
                </a:lnTo>
                <a:lnTo>
                  <a:pt x="8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0" y="4967075"/>
            <a:ext cx="4572028" cy="176424"/>
          </a:xfrm>
          <a:custGeom>
            <a:avLst/>
            <a:gdLst/>
            <a:ahLst/>
            <a:cxnLst/>
            <a:rect l="l" t="t" r="r" b="b"/>
            <a:pathLst>
              <a:path w="41157" h="1581" extrusionOk="0">
                <a:moveTo>
                  <a:pt x="1" y="0"/>
                </a:moveTo>
                <a:lnTo>
                  <a:pt x="41157" y="0"/>
                </a:lnTo>
                <a:lnTo>
                  <a:pt x="41157" y="1581"/>
                </a:lnTo>
                <a:lnTo>
                  <a:pt x="1" y="1581"/>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txBox="1">
            <a:spLocks noGrp="1"/>
          </p:cNvSpPr>
          <p:nvPr>
            <p:ph type="title"/>
          </p:nvPr>
        </p:nvSpPr>
        <p:spPr>
          <a:xfrm>
            <a:off x="545025" y="2931900"/>
            <a:ext cx="1824000" cy="3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9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0" name="Google Shape;130;p19"/>
          <p:cNvSpPr txBox="1">
            <a:spLocks noGrp="1"/>
          </p:cNvSpPr>
          <p:nvPr>
            <p:ph type="title" idx="2"/>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400" b="1">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1" name="Google Shape;131;p19"/>
          <p:cNvSpPr txBox="1">
            <a:spLocks noGrp="1"/>
          </p:cNvSpPr>
          <p:nvPr>
            <p:ph type="subTitle" idx="1"/>
          </p:nvPr>
        </p:nvSpPr>
        <p:spPr>
          <a:xfrm>
            <a:off x="721600" y="3256675"/>
            <a:ext cx="1470900" cy="84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9"/>
          <p:cNvSpPr txBox="1">
            <a:spLocks noGrp="1"/>
          </p:cNvSpPr>
          <p:nvPr>
            <p:ph type="title" idx="3"/>
          </p:nvPr>
        </p:nvSpPr>
        <p:spPr>
          <a:xfrm>
            <a:off x="2621685" y="2931900"/>
            <a:ext cx="1824000" cy="3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9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3" name="Google Shape;133;p19"/>
          <p:cNvSpPr txBox="1">
            <a:spLocks noGrp="1"/>
          </p:cNvSpPr>
          <p:nvPr>
            <p:ph type="subTitle" idx="4"/>
          </p:nvPr>
        </p:nvSpPr>
        <p:spPr>
          <a:xfrm>
            <a:off x="2798233" y="3256675"/>
            <a:ext cx="1470900" cy="84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9"/>
          <p:cNvSpPr txBox="1">
            <a:spLocks noGrp="1"/>
          </p:cNvSpPr>
          <p:nvPr>
            <p:ph type="title" idx="5"/>
          </p:nvPr>
        </p:nvSpPr>
        <p:spPr>
          <a:xfrm>
            <a:off x="4698315" y="2931900"/>
            <a:ext cx="1824000" cy="3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9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5" name="Google Shape;135;p19"/>
          <p:cNvSpPr txBox="1">
            <a:spLocks noGrp="1"/>
          </p:cNvSpPr>
          <p:nvPr>
            <p:ph type="subTitle" idx="6"/>
          </p:nvPr>
        </p:nvSpPr>
        <p:spPr>
          <a:xfrm>
            <a:off x="4874867" y="3256675"/>
            <a:ext cx="1470900" cy="84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9"/>
          <p:cNvSpPr txBox="1">
            <a:spLocks noGrp="1"/>
          </p:cNvSpPr>
          <p:nvPr>
            <p:ph type="title" idx="7"/>
          </p:nvPr>
        </p:nvSpPr>
        <p:spPr>
          <a:xfrm>
            <a:off x="6774975" y="2937656"/>
            <a:ext cx="1824000" cy="3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9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7" name="Google Shape;137;p19"/>
          <p:cNvSpPr txBox="1">
            <a:spLocks noGrp="1"/>
          </p:cNvSpPr>
          <p:nvPr>
            <p:ph type="subTitle" idx="8"/>
          </p:nvPr>
        </p:nvSpPr>
        <p:spPr>
          <a:xfrm>
            <a:off x="6951500" y="3262450"/>
            <a:ext cx="1470900" cy="84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sp>
        <p:nvSpPr>
          <p:cNvPr id="139" name="Google Shape;139;p20"/>
          <p:cNvSpPr/>
          <p:nvPr/>
        </p:nvSpPr>
        <p:spPr>
          <a:xfrm>
            <a:off x="0" y="0"/>
            <a:ext cx="412101" cy="5143494"/>
          </a:xfrm>
          <a:custGeom>
            <a:avLst/>
            <a:gdLst/>
            <a:ahLst/>
            <a:cxnLst/>
            <a:rect l="l" t="t" r="r" b="b"/>
            <a:pathLst>
              <a:path w="5108" h="21126" extrusionOk="0">
                <a:moveTo>
                  <a:pt x="1" y="1"/>
                </a:moveTo>
                <a:lnTo>
                  <a:pt x="5107" y="1"/>
                </a:lnTo>
                <a:lnTo>
                  <a:pt x="5107" y="21126"/>
                </a:lnTo>
                <a:lnTo>
                  <a:pt x="1" y="21126"/>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8731900" y="0"/>
            <a:ext cx="412101" cy="5143494"/>
          </a:xfrm>
          <a:custGeom>
            <a:avLst/>
            <a:gdLst/>
            <a:ahLst/>
            <a:cxnLst/>
            <a:rect l="l" t="t" r="r" b="b"/>
            <a:pathLst>
              <a:path w="5108" h="21126" extrusionOk="0">
                <a:moveTo>
                  <a:pt x="1" y="1"/>
                </a:moveTo>
                <a:lnTo>
                  <a:pt x="5107" y="1"/>
                </a:lnTo>
                <a:lnTo>
                  <a:pt x="5107" y="21126"/>
                </a:lnTo>
                <a:lnTo>
                  <a:pt x="1" y="2112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400" b="1">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cxnSp>
        <p:nvCxnSpPr>
          <p:cNvPr id="16" name="Google Shape;16;p3"/>
          <p:cNvCxnSpPr/>
          <p:nvPr/>
        </p:nvCxnSpPr>
        <p:spPr>
          <a:xfrm rot="10800000">
            <a:off x="5145075" y="4253900"/>
            <a:ext cx="3072000" cy="0"/>
          </a:xfrm>
          <a:prstGeom prst="straightConnector1">
            <a:avLst/>
          </a:prstGeom>
          <a:noFill/>
          <a:ln w="19050" cap="flat" cmpd="sng">
            <a:solidFill>
              <a:srgbClr val="B6D7A8"/>
            </a:solidFill>
            <a:prstDash val="solid"/>
            <a:round/>
            <a:headEnd type="none" w="med" len="med"/>
            <a:tailEnd type="none" w="med" len="med"/>
          </a:ln>
        </p:spPr>
      </p:cxnSp>
      <p:sp>
        <p:nvSpPr>
          <p:cNvPr id="17" name="Google Shape;17;p3"/>
          <p:cNvSpPr/>
          <p:nvPr/>
        </p:nvSpPr>
        <p:spPr>
          <a:xfrm>
            <a:off x="8731900" y="0"/>
            <a:ext cx="412101" cy="5143494"/>
          </a:xfrm>
          <a:custGeom>
            <a:avLst/>
            <a:gdLst/>
            <a:ahLst/>
            <a:cxnLst/>
            <a:rect l="l" t="t" r="r" b="b"/>
            <a:pathLst>
              <a:path w="5108" h="21126" extrusionOk="0">
                <a:moveTo>
                  <a:pt x="1" y="1"/>
                </a:moveTo>
                <a:lnTo>
                  <a:pt x="5107" y="1"/>
                </a:lnTo>
                <a:lnTo>
                  <a:pt x="5107" y="21126"/>
                </a:lnTo>
                <a:lnTo>
                  <a:pt x="1" y="2112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5485750" y="2287150"/>
            <a:ext cx="2799000" cy="10839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Clr>
                <a:schemeClr val="dk1"/>
              </a:buClr>
              <a:buSzPts val="3300"/>
              <a:buFont typeface="Poppins Light"/>
              <a:buNone/>
              <a:defRPr sz="330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9" name="Google Shape;19;p3"/>
          <p:cNvSpPr txBox="1">
            <a:spLocks noGrp="1"/>
          </p:cNvSpPr>
          <p:nvPr>
            <p:ph type="subTitle" idx="1"/>
          </p:nvPr>
        </p:nvSpPr>
        <p:spPr>
          <a:xfrm>
            <a:off x="5817913" y="3370900"/>
            <a:ext cx="2466900" cy="46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sz="15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0" name="Google Shape;20;p3"/>
          <p:cNvSpPr txBox="1">
            <a:spLocks noGrp="1"/>
          </p:cNvSpPr>
          <p:nvPr>
            <p:ph type="title" idx="2" hasCustomPrompt="1"/>
          </p:nvPr>
        </p:nvSpPr>
        <p:spPr>
          <a:xfrm>
            <a:off x="6560400" y="1692600"/>
            <a:ext cx="1715400" cy="594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6000"/>
              <a:buNone/>
              <a:defRPr sz="6000">
                <a:solidFill>
                  <a:schemeClr val="dk1"/>
                </a:solidFill>
              </a:defRPr>
            </a:lvl1pPr>
            <a:lvl2pPr lvl="1" algn="r" rtl="0">
              <a:spcBef>
                <a:spcPts val="0"/>
              </a:spcBef>
              <a:spcAft>
                <a:spcPts val="0"/>
              </a:spcAft>
              <a:buClr>
                <a:schemeClr val="dk1"/>
              </a:buClr>
              <a:buSzPts val="6000"/>
              <a:buNone/>
              <a:defRPr sz="6000">
                <a:solidFill>
                  <a:schemeClr val="dk1"/>
                </a:solidFill>
              </a:defRPr>
            </a:lvl2pPr>
            <a:lvl3pPr lvl="2" algn="r" rtl="0">
              <a:spcBef>
                <a:spcPts val="0"/>
              </a:spcBef>
              <a:spcAft>
                <a:spcPts val="0"/>
              </a:spcAft>
              <a:buClr>
                <a:schemeClr val="dk1"/>
              </a:buClr>
              <a:buSzPts val="6000"/>
              <a:buNone/>
              <a:defRPr sz="6000">
                <a:solidFill>
                  <a:schemeClr val="dk1"/>
                </a:solidFill>
              </a:defRPr>
            </a:lvl3pPr>
            <a:lvl4pPr lvl="3" algn="r" rtl="0">
              <a:spcBef>
                <a:spcPts val="0"/>
              </a:spcBef>
              <a:spcAft>
                <a:spcPts val="0"/>
              </a:spcAft>
              <a:buClr>
                <a:schemeClr val="dk1"/>
              </a:buClr>
              <a:buSzPts val="6000"/>
              <a:buNone/>
              <a:defRPr sz="6000">
                <a:solidFill>
                  <a:schemeClr val="dk1"/>
                </a:solidFill>
              </a:defRPr>
            </a:lvl4pPr>
            <a:lvl5pPr lvl="4" algn="r" rtl="0">
              <a:spcBef>
                <a:spcPts val="0"/>
              </a:spcBef>
              <a:spcAft>
                <a:spcPts val="0"/>
              </a:spcAft>
              <a:buClr>
                <a:schemeClr val="dk1"/>
              </a:buClr>
              <a:buSzPts val="6000"/>
              <a:buNone/>
              <a:defRPr sz="6000">
                <a:solidFill>
                  <a:schemeClr val="dk1"/>
                </a:solidFill>
              </a:defRPr>
            </a:lvl5pPr>
            <a:lvl6pPr lvl="5" algn="r" rtl="0">
              <a:spcBef>
                <a:spcPts val="0"/>
              </a:spcBef>
              <a:spcAft>
                <a:spcPts val="0"/>
              </a:spcAft>
              <a:buClr>
                <a:schemeClr val="dk1"/>
              </a:buClr>
              <a:buSzPts val="6000"/>
              <a:buNone/>
              <a:defRPr sz="6000">
                <a:solidFill>
                  <a:schemeClr val="dk1"/>
                </a:solidFill>
              </a:defRPr>
            </a:lvl6pPr>
            <a:lvl7pPr lvl="6" algn="r" rtl="0">
              <a:spcBef>
                <a:spcPts val="0"/>
              </a:spcBef>
              <a:spcAft>
                <a:spcPts val="0"/>
              </a:spcAft>
              <a:buClr>
                <a:schemeClr val="dk1"/>
              </a:buClr>
              <a:buSzPts val="6000"/>
              <a:buNone/>
              <a:defRPr sz="6000">
                <a:solidFill>
                  <a:schemeClr val="dk1"/>
                </a:solidFill>
              </a:defRPr>
            </a:lvl7pPr>
            <a:lvl8pPr lvl="7" algn="r" rtl="0">
              <a:spcBef>
                <a:spcPts val="0"/>
              </a:spcBef>
              <a:spcAft>
                <a:spcPts val="0"/>
              </a:spcAft>
              <a:buClr>
                <a:schemeClr val="dk1"/>
              </a:buClr>
              <a:buSzPts val="6000"/>
              <a:buNone/>
              <a:defRPr sz="6000">
                <a:solidFill>
                  <a:schemeClr val="dk1"/>
                </a:solidFill>
              </a:defRPr>
            </a:lvl8pPr>
            <a:lvl9pPr lvl="8" algn="r" rtl="0">
              <a:spcBef>
                <a:spcPts val="0"/>
              </a:spcBef>
              <a:spcAft>
                <a:spcPts val="0"/>
              </a:spcAft>
              <a:buClr>
                <a:schemeClr val="dk1"/>
              </a:buClr>
              <a:buSzPts val="6000"/>
              <a:buNone/>
              <a:defRPr sz="6000">
                <a:solidFill>
                  <a:schemeClr val="dk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rot="10800000">
            <a:off x="4096800" y="2255225"/>
            <a:ext cx="5047200" cy="0"/>
          </a:xfrm>
          <a:prstGeom prst="straightConnector1">
            <a:avLst/>
          </a:prstGeom>
          <a:noFill/>
          <a:ln w="19050" cap="flat" cmpd="sng">
            <a:solidFill>
              <a:srgbClr val="B6D7A8"/>
            </a:solidFill>
            <a:prstDash val="solid"/>
            <a:round/>
            <a:headEnd type="none" w="med" len="med"/>
            <a:tailEnd type="none" w="med" len="med"/>
          </a:ln>
        </p:spPr>
      </p:cxnSp>
      <p:sp>
        <p:nvSpPr>
          <p:cNvPr id="23" name="Google Shape;23;p4"/>
          <p:cNvSpPr/>
          <p:nvPr/>
        </p:nvSpPr>
        <p:spPr>
          <a:xfrm>
            <a:off x="3428999" y="4967075"/>
            <a:ext cx="5715061" cy="176424"/>
          </a:xfrm>
          <a:custGeom>
            <a:avLst/>
            <a:gdLst/>
            <a:ahLst/>
            <a:cxnLst/>
            <a:rect l="l" t="t" r="r" b="b"/>
            <a:pathLst>
              <a:path w="41157" h="1581" extrusionOk="0">
                <a:moveTo>
                  <a:pt x="1" y="0"/>
                </a:moveTo>
                <a:lnTo>
                  <a:pt x="41157" y="0"/>
                </a:lnTo>
                <a:lnTo>
                  <a:pt x="41157" y="1581"/>
                </a:lnTo>
                <a:lnTo>
                  <a:pt x="1" y="158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3766225" y="1533600"/>
            <a:ext cx="4212300" cy="721500"/>
          </a:xfrm>
          <a:prstGeom prst="rect">
            <a:avLst/>
          </a:prstGeom>
        </p:spPr>
        <p:txBody>
          <a:bodyPr spcFirstLastPara="1" wrap="square" lIns="91425" tIns="91425" rIns="91425" bIns="91425" anchor="ctr" anchorCtr="0">
            <a:noAutofit/>
          </a:bodyPr>
          <a:lstStyle>
            <a:lvl1pPr lvl="0" algn="r">
              <a:spcBef>
                <a:spcPts val="0"/>
              </a:spcBef>
              <a:spcAft>
                <a:spcPts val="0"/>
              </a:spcAft>
              <a:buSzPts val="1800"/>
              <a:buNone/>
              <a:defRPr sz="2400" b="1">
                <a:solidFill>
                  <a:schemeClr val="dk1"/>
                </a:solidFill>
              </a:defRPr>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25" name="Google Shape;25;p4"/>
          <p:cNvSpPr txBox="1">
            <a:spLocks noGrp="1"/>
          </p:cNvSpPr>
          <p:nvPr>
            <p:ph type="subTitle" idx="1"/>
          </p:nvPr>
        </p:nvSpPr>
        <p:spPr>
          <a:xfrm>
            <a:off x="4160800" y="2423975"/>
            <a:ext cx="3817800" cy="927900"/>
          </a:xfrm>
          <a:prstGeom prst="rect">
            <a:avLst/>
          </a:prstGeom>
        </p:spPr>
        <p:txBody>
          <a:bodyPr spcFirstLastPara="1" wrap="square" lIns="91425" tIns="91425" rIns="91425" bIns="91425" anchor="ctr" anchorCtr="0">
            <a:noAutofit/>
          </a:bodyPr>
          <a:lstStyle>
            <a:lvl1pPr lvl="0" algn="r">
              <a:spcBef>
                <a:spcPts val="0"/>
              </a:spcBef>
              <a:spcAft>
                <a:spcPts val="0"/>
              </a:spcAft>
              <a:buSzPts val="15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0" y="0"/>
            <a:ext cx="412101" cy="5143494"/>
          </a:xfrm>
          <a:custGeom>
            <a:avLst/>
            <a:gdLst/>
            <a:ahLst/>
            <a:cxnLst/>
            <a:rect l="l" t="t" r="r" b="b"/>
            <a:pathLst>
              <a:path w="5108" h="21126" extrusionOk="0">
                <a:moveTo>
                  <a:pt x="1" y="1"/>
                </a:moveTo>
                <a:lnTo>
                  <a:pt x="5107" y="1"/>
                </a:lnTo>
                <a:lnTo>
                  <a:pt x="5107" y="21126"/>
                </a:lnTo>
                <a:lnTo>
                  <a:pt x="1" y="2112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7"/>
          <p:cNvCxnSpPr/>
          <p:nvPr/>
        </p:nvCxnSpPr>
        <p:spPr>
          <a:xfrm rot="10800000">
            <a:off x="992900" y="4155825"/>
            <a:ext cx="5369700" cy="0"/>
          </a:xfrm>
          <a:prstGeom prst="straightConnector1">
            <a:avLst/>
          </a:prstGeom>
          <a:noFill/>
          <a:ln w="19050" cap="flat" cmpd="sng">
            <a:solidFill>
              <a:srgbClr val="B6D7A8"/>
            </a:solidFill>
            <a:prstDash val="solid"/>
            <a:round/>
            <a:headEnd type="none" w="med" len="med"/>
            <a:tailEnd type="none" w="med" len="med"/>
          </a:ln>
        </p:spPr>
      </p:cxnSp>
      <p:sp>
        <p:nvSpPr>
          <p:cNvPr id="41" name="Google Shape;41;p7"/>
          <p:cNvSpPr txBox="1">
            <a:spLocks noGrp="1"/>
          </p:cNvSpPr>
          <p:nvPr>
            <p:ph type="title"/>
          </p:nvPr>
        </p:nvSpPr>
        <p:spPr>
          <a:xfrm>
            <a:off x="914050" y="2176525"/>
            <a:ext cx="2808000" cy="475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None/>
              <a:defRPr sz="1900" b="1">
                <a:solidFill>
                  <a:schemeClr val="dk1"/>
                </a:solidFill>
              </a:defRPr>
            </a:lvl1pPr>
            <a:lvl2pPr lvl="1">
              <a:spcBef>
                <a:spcPts val="0"/>
              </a:spcBef>
              <a:spcAft>
                <a:spcPts val="0"/>
              </a:spcAft>
              <a:buClr>
                <a:schemeClr val="dk1"/>
              </a:buClr>
              <a:buSzPts val="2400"/>
              <a:buNone/>
              <a:defRPr sz="2400">
                <a:solidFill>
                  <a:schemeClr val="dk1"/>
                </a:solidFill>
              </a:defRPr>
            </a:lvl2pPr>
            <a:lvl3pPr lvl="2">
              <a:spcBef>
                <a:spcPts val="0"/>
              </a:spcBef>
              <a:spcAft>
                <a:spcPts val="0"/>
              </a:spcAft>
              <a:buClr>
                <a:schemeClr val="dk1"/>
              </a:buClr>
              <a:buSzPts val="2400"/>
              <a:buNone/>
              <a:defRPr sz="2400">
                <a:solidFill>
                  <a:schemeClr val="dk1"/>
                </a:solidFill>
              </a:defRPr>
            </a:lvl3pPr>
            <a:lvl4pPr lvl="3">
              <a:spcBef>
                <a:spcPts val="0"/>
              </a:spcBef>
              <a:spcAft>
                <a:spcPts val="0"/>
              </a:spcAft>
              <a:buClr>
                <a:schemeClr val="dk1"/>
              </a:buClr>
              <a:buSzPts val="2400"/>
              <a:buNone/>
              <a:defRPr sz="2400">
                <a:solidFill>
                  <a:schemeClr val="dk1"/>
                </a:solidFill>
              </a:defRPr>
            </a:lvl4pPr>
            <a:lvl5pPr lvl="4">
              <a:spcBef>
                <a:spcPts val="0"/>
              </a:spcBef>
              <a:spcAft>
                <a:spcPts val="0"/>
              </a:spcAft>
              <a:buClr>
                <a:schemeClr val="dk1"/>
              </a:buClr>
              <a:buSzPts val="2400"/>
              <a:buNone/>
              <a:defRPr sz="2400">
                <a:solidFill>
                  <a:schemeClr val="dk1"/>
                </a:solidFill>
              </a:defRPr>
            </a:lvl5pPr>
            <a:lvl6pPr lvl="5">
              <a:spcBef>
                <a:spcPts val="0"/>
              </a:spcBef>
              <a:spcAft>
                <a:spcPts val="0"/>
              </a:spcAft>
              <a:buClr>
                <a:schemeClr val="dk1"/>
              </a:buClr>
              <a:buSzPts val="2400"/>
              <a:buNone/>
              <a:defRPr sz="2400">
                <a:solidFill>
                  <a:schemeClr val="dk1"/>
                </a:solidFill>
              </a:defRPr>
            </a:lvl6pPr>
            <a:lvl7pPr lvl="6">
              <a:spcBef>
                <a:spcPts val="0"/>
              </a:spcBef>
              <a:spcAft>
                <a:spcPts val="0"/>
              </a:spcAft>
              <a:buClr>
                <a:schemeClr val="dk1"/>
              </a:buClr>
              <a:buSzPts val="2400"/>
              <a:buNone/>
              <a:defRPr sz="2400">
                <a:solidFill>
                  <a:schemeClr val="dk1"/>
                </a:solidFill>
              </a:defRPr>
            </a:lvl7pPr>
            <a:lvl8pPr lvl="7">
              <a:spcBef>
                <a:spcPts val="0"/>
              </a:spcBef>
              <a:spcAft>
                <a:spcPts val="0"/>
              </a:spcAft>
              <a:buClr>
                <a:schemeClr val="dk1"/>
              </a:buClr>
              <a:buSzPts val="2400"/>
              <a:buNone/>
              <a:defRPr sz="2400">
                <a:solidFill>
                  <a:schemeClr val="dk1"/>
                </a:solidFill>
              </a:defRPr>
            </a:lvl8pPr>
            <a:lvl9pPr lvl="8">
              <a:spcBef>
                <a:spcPts val="0"/>
              </a:spcBef>
              <a:spcAft>
                <a:spcPts val="0"/>
              </a:spcAft>
              <a:buClr>
                <a:schemeClr val="dk1"/>
              </a:buClr>
              <a:buSzPts val="2400"/>
              <a:buNone/>
              <a:defRPr sz="2400">
                <a:solidFill>
                  <a:schemeClr val="dk1"/>
                </a:solidFill>
              </a:defRPr>
            </a:lvl9pPr>
          </a:lstStyle>
          <a:p>
            <a:endParaRPr/>
          </a:p>
        </p:txBody>
      </p:sp>
      <p:sp>
        <p:nvSpPr>
          <p:cNvPr id="42" name="Google Shape;42;p7"/>
          <p:cNvSpPr txBox="1">
            <a:spLocks noGrp="1"/>
          </p:cNvSpPr>
          <p:nvPr>
            <p:ph type="title" idx="2"/>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4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 name="Google Shape;43;p7"/>
          <p:cNvSpPr txBox="1">
            <a:spLocks noGrp="1"/>
          </p:cNvSpPr>
          <p:nvPr>
            <p:ph type="subTitle" idx="1"/>
          </p:nvPr>
        </p:nvSpPr>
        <p:spPr>
          <a:xfrm>
            <a:off x="914050" y="2652150"/>
            <a:ext cx="4455000" cy="1186200"/>
          </a:xfrm>
          <a:prstGeom prst="rect">
            <a:avLst/>
          </a:prstGeom>
        </p:spPr>
        <p:txBody>
          <a:bodyPr spcFirstLastPara="1" wrap="square" lIns="91425" tIns="91425" rIns="91425" bIns="91425" anchor="ctr" anchorCtr="0">
            <a:no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rot="10800000">
            <a:off x="0" y="2764375"/>
            <a:ext cx="6806100" cy="0"/>
          </a:xfrm>
          <a:prstGeom prst="straightConnector1">
            <a:avLst/>
          </a:prstGeom>
          <a:noFill/>
          <a:ln w="19050" cap="flat" cmpd="sng">
            <a:solidFill>
              <a:srgbClr val="B6D7A8"/>
            </a:solidFill>
            <a:prstDash val="solid"/>
            <a:round/>
            <a:headEnd type="none" w="med" len="med"/>
            <a:tailEnd type="none" w="med" len="med"/>
          </a:ln>
        </p:spPr>
      </p:cxnSp>
      <p:sp>
        <p:nvSpPr>
          <p:cNvPr id="46" name="Google Shape;46;p8"/>
          <p:cNvSpPr/>
          <p:nvPr/>
        </p:nvSpPr>
        <p:spPr>
          <a:xfrm>
            <a:off x="0" y="4247275"/>
            <a:ext cx="9143960" cy="896225"/>
          </a:xfrm>
          <a:custGeom>
            <a:avLst/>
            <a:gdLst/>
            <a:ahLst/>
            <a:cxnLst/>
            <a:rect l="l" t="t" r="r" b="b"/>
            <a:pathLst>
              <a:path w="82404" h="1581" extrusionOk="0">
                <a:moveTo>
                  <a:pt x="1" y="0"/>
                </a:moveTo>
                <a:lnTo>
                  <a:pt x="1" y="1581"/>
                </a:lnTo>
                <a:lnTo>
                  <a:pt x="82404" y="1581"/>
                </a:lnTo>
                <a:lnTo>
                  <a:pt x="8240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8731900" y="0"/>
            <a:ext cx="412101" cy="5143494"/>
          </a:xfrm>
          <a:custGeom>
            <a:avLst/>
            <a:gdLst/>
            <a:ahLst/>
            <a:cxnLst/>
            <a:rect l="l" t="t" r="r" b="b"/>
            <a:pathLst>
              <a:path w="5108" h="21126" extrusionOk="0">
                <a:moveTo>
                  <a:pt x="1" y="1"/>
                </a:moveTo>
                <a:lnTo>
                  <a:pt x="5107" y="1"/>
                </a:lnTo>
                <a:lnTo>
                  <a:pt x="5107" y="21126"/>
                </a:lnTo>
                <a:lnTo>
                  <a:pt x="1" y="2112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ctrTitle"/>
          </p:nvPr>
        </p:nvSpPr>
        <p:spPr>
          <a:xfrm>
            <a:off x="716675" y="1818225"/>
            <a:ext cx="6505800" cy="946200"/>
          </a:xfrm>
          <a:prstGeom prst="rect">
            <a:avLst/>
          </a:prstGeom>
          <a:noFill/>
          <a:ln>
            <a:noFill/>
          </a:ln>
        </p:spPr>
        <p:txBody>
          <a:bodyPr spcFirstLastPara="1" wrap="square" lIns="68575" tIns="34275" rIns="68575" bIns="34275" anchor="ctr" anchorCtr="0">
            <a:noAutofit/>
          </a:bodyPr>
          <a:lstStyle>
            <a:lvl1pPr lvl="0" rtl="0">
              <a:lnSpc>
                <a:spcPct val="90000"/>
              </a:lnSpc>
              <a:spcBef>
                <a:spcPts val="0"/>
              </a:spcBef>
              <a:spcAft>
                <a:spcPts val="0"/>
              </a:spcAft>
              <a:buClr>
                <a:schemeClr val="dk1"/>
              </a:buClr>
              <a:buSzPts val="5000"/>
              <a:buNone/>
              <a:defRPr sz="6600" b="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8"/>
          <p:cNvSpPr txBox="1">
            <a:spLocks noGrp="1"/>
          </p:cNvSpPr>
          <p:nvPr>
            <p:ph type="subTitle" idx="1"/>
          </p:nvPr>
        </p:nvSpPr>
        <p:spPr>
          <a:xfrm>
            <a:off x="716675" y="2764375"/>
            <a:ext cx="6089400" cy="495600"/>
          </a:xfrm>
          <a:prstGeom prst="rect">
            <a:avLst/>
          </a:prstGeom>
          <a:noFill/>
          <a:ln>
            <a:noFill/>
          </a:ln>
        </p:spPr>
        <p:txBody>
          <a:bodyPr spcFirstLastPara="1" wrap="square" lIns="68575" tIns="34275" rIns="68575" bIns="34275" anchor="ctr" anchorCtr="0">
            <a:noAutofit/>
          </a:bodyPr>
          <a:lstStyle>
            <a:lvl1pPr lvl="0" rtl="0">
              <a:lnSpc>
                <a:spcPct val="100000"/>
              </a:lnSpc>
              <a:spcBef>
                <a:spcPts val="0"/>
              </a:spcBef>
              <a:spcAft>
                <a:spcPts val="0"/>
              </a:spcAft>
              <a:buClr>
                <a:schemeClr val="accent6"/>
              </a:buClr>
              <a:buSzPts val="1500"/>
              <a:buNone/>
              <a:defRPr sz="15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1600"/>
              </a:spcBef>
              <a:spcAft>
                <a:spcPts val="0"/>
              </a:spcAft>
              <a:buClr>
                <a:schemeClr val="dk1"/>
              </a:buClr>
              <a:buSzPts val="1500"/>
              <a:buNone/>
              <a:defRPr sz="1500"/>
            </a:lvl3pPr>
            <a:lvl4pPr lvl="3" algn="ctr" rtl="0">
              <a:lnSpc>
                <a:spcPct val="90000"/>
              </a:lnSpc>
              <a:spcBef>
                <a:spcPts val="1600"/>
              </a:spcBef>
              <a:spcAft>
                <a:spcPts val="0"/>
              </a:spcAft>
              <a:buClr>
                <a:schemeClr val="dk1"/>
              </a:buClr>
              <a:buSzPts val="1500"/>
              <a:buNone/>
              <a:defRPr sz="1500"/>
            </a:lvl4pPr>
            <a:lvl5pPr lvl="4" algn="ctr" rtl="0">
              <a:lnSpc>
                <a:spcPct val="90000"/>
              </a:lnSpc>
              <a:spcBef>
                <a:spcPts val="1600"/>
              </a:spcBef>
              <a:spcAft>
                <a:spcPts val="0"/>
              </a:spcAft>
              <a:buClr>
                <a:schemeClr val="dk1"/>
              </a:buClr>
              <a:buSzPts val="1500"/>
              <a:buNone/>
              <a:defRPr sz="1500"/>
            </a:lvl5pPr>
            <a:lvl6pPr lvl="5" algn="ctr" rtl="0">
              <a:lnSpc>
                <a:spcPct val="90000"/>
              </a:lnSpc>
              <a:spcBef>
                <a:spcPts val="1600"/>
              </a:spcBef>
              <a:spcAft>
                <a:spcPts val="0"/>
              </a:spcAft>
              <a:buClr>
                <a:schemeClr val="dk1"/>
              </a:buClr>
              <a:buSzPts val="1500"/>
              <a:buNone/>
              <a:defRPr sz="1500"/>
            </a:lvl6pPr>
            <a:lvl7pPr lvl="6" algn="ctr" rtl="0">
              <a:lnSpc>
                <a:spcPct val="90000"/>
              </a:lnSpc>
              <a:spcBef>
                <a:spcPts val="1600"/>
              </a:spcBef>
              <a:spcAft>
                <a:spcPts val="0"/>
              </a:spcAft>
              <a:buClr>
                <a:schemeClr val="dk1"/>
              </a:buClr>
              <a:buSzPts val="1500"/>
              <a:buNone/>
              <a:defRPr sz="1500"/>
            </a:lvl7pPr>
            <a:lvl8pPr lvl="7" algn="ctr" rtl="0">
              <a:lnSpc>
                <a:spcPct val="90000"/>
              </a:lnSpc>
              <a:spcBef>
                <a:spcPts val="1600"/>
              </a:spcBef>
              <a:spcAft>
                <a:spcPts val="0"/>
              </a:spcAft>
              <a:buClr>
                <a:schemeClr val="dk1"/>
              </a:buClr>
              <a:buSzPts val="1500"/>
              <a:buNone/>
              <a:defRPr sz="1500"/>
            </a:lvl8pPr>
            <a:lvl9pPr lvl="8" algn="ctr" rtl="0">
              <a:lnSpc>
                <a:spcPct val="90000"/>
              </a:lnSpc>
              <a:spcBef>
                <a:spcPts val="1600"/>
              </a:spcBef>
              <a:spcAft>
                <a:spcPts val="1600"/>
              </a:spcAft>
              <a:buClr>
                <a:schemeClr val="dk1"/>
              </a:buClr>
              <a:buSzPts val="1500"/>
              <a:buNone/>
              <a:defRPr sz="1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9"/>
          <p:cNvSpPr/>
          <p:nvPr/>
        </p:nvSpPr>
        <p:spPr>
          <a:xfrm>
            <a:off x="0" y="0"/>
            <a:ext cx="412101" cy="5143494"/>
          </a:xfrm>
          <a:custGeom>
            <a:avLst/>
            <a:gdLst/>
            <a:ahLst/>
            <a:cxnLst/>
            <a:rect l="l" t="t" r="r" b="b"/>
            <a:pathLst>
              <a:path w="5108" h="21126" extrusionOk="0">
                <a:moveTo>
                  <a:pt x="1" y="1"/>
                </a:moveTo>
                <a:lnTo>
                  <a:pt x="5107" y="1"/>
                </a:lnTo>
                <a:lnTo>
                  <a:pt x="5107" y="21126"/>
                </a:lnTo>
                <a:lnTo>
                  <a:pt x="1" y="21126"/>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a:off x="8731900" y="0"/>
            <a:ext cx="412101" cy="5143494"/>
          </a:xfrm>
          <a:custGeom>
            <a:avLst/>
            <a:gdLst/>
            <a:ahLst/>
            <a:cxnLst/>
            <a:rect l="l" t="t" r="r" b="b"/>
            <a:pathLst>
              <a:path w="5108" h="21126" extrusionOk="0">
                <a:moveTo>
                  <a:pt x="1" y="1"/>
                </a:moveTo>
                <a:lnTo>
                  <a:pt x="5107" y="1"/>
                </a:lnTo>
                <a:lnTo>
                  <a:pt x="5107" y="21126"/>
                </a:lnTo>
                <a:lnTo>
                  <a:pt x="1" y="2112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8366832" y="4942645"/>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txBox="1">
            <a:spLocks noGrp="1"/>
          </p:cNvSpPr>
          <p:nvPr>
            <p:ph type="title"/>
          </p:nvPr>
        </p:nvSpPr>
        <p:spPr>
          <a:xfrm>
            <a:off x="851800" y="1576500"/>
            <a:ext cx="3342600" cy="1990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7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5" name="Google Shape;55;p9"/>
          <p:cNvSpPr txBox="1">
            <a:spLocks noGrp="1"/>
          </p:cNvSpPr>
          <p:nvPr>
            <p:ph type="subTitle" idx="1"/>
          </p:nvPr>
        </p:nvSpPr>
        <p:spPr>
          <a:xfrm>
            <a:off x="4523975" y="2024450"/>
            <a:ext cx="3896700" cy="3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b="1">
                <a:latin typeface="Bellota Text"/>
                <a:ea typeface="Bellota Text"/>
                <a:cs typeface="Bellota Text"/>
                <a:sym typeface="Bellota Text"/>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6" name="Google Shape;56;p9"/>
          <p:cNvSpPr txBox="1">
            <a:spLocks noGrp="1"/>
          </p:cNvSpPr>
          <p:nvPr>
            <p:ph type="body" idx="2"/>
          </p:nvPr>
        </p:nvSpPr>
        <p:spPr>
          <a:xfrm>
            <a:off x="4270275" y="2601800"/>
            <a:ext cx="4144500" cy="1054200"/>
          </a:xfrm>
          <a:prstGeom prst="rect">
            <a:avLst/>
          </a:prstGeom>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sz="15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p:nvPr/>
        </p:nvSpPr>
        <p:spPr>
          <a:xfrm>
            <a:off x="0" y="4967075"/>
            <a:ext cx="9143960" cy="176424"/>
          </a:xfrm>
          <a:custGeom>
            <a:avLst/>
            <a:gdLst/>
            <a:ahLst/>
            <a:cxnLst/>
            <a:rect l="l" t="t" r="r" b="b"/>
            <a:pathLst>
              <a:path w="82404" h="1581" extrusionOk="0">
                <a:moveTo>
                  <a:pt x="1" y="0"/>
                </a:moveTo>
                <a:lnTo>
                  <a:pt x="1" y="1581"/>
                </a:lnTo>
                <a:lnTo>
                  <a:pt x="82404" y="1581"/>
                </a:lnTo>
                <a:lnTo>
                  <a:pt x="8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0" y="4967075"/>
            <a:ext cx="4572028" cy="176424"/>
          </a:xfrm>
          <a:custGeom>
            <a:avLst/>
            <a:gdLst/>
            <a:ahLst/>
            <a:cxnLst/>
            <a:rect l="l" t="t" r="r" b="b"/>
            <a:pathLst>
              <a:path w="41157" h="1581" extrusionOk="0">
                <a:moveTo>
                  <a:pt x="1" y="0"/>
                </a:moveTo>
                <a:lnTo>
                  <a:pt x="41157" y="0"/>
                </a:lnTo>
                <a:lnTo>
                  <a:pt x="41157" y="1581"/>
                </a:lnTo>
                <a:lnTo>
                  <a:pt x="1" y="1581"/>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txBox="1">
            <a:spLocks noGrp="1"/>
          </p:cNvSpPr>
          <p:nvPr>
            <p:ph type="title" hasCustomPrompt="1"/>
          </p:nvPr>
        </p:nvSpPr>
        <p:spPr>
          <a:xfrm>
            <a:off x="311700" y="1982025"/>
            <a:ext cx="8520600" cy="912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7200"/>
              <a:buNone/>
              <a:defRPr sz="8100">
                <a:solidFill>
                  <a:schemeClr val="dk1"/>
                </a:solidFill>
              </a:defRPr>
            </a:lvl1pPr>
            <a:lvl2pPr lvl="1" algn="ctr">
              <a:spcBef>
                <a:spcPts val="0"/>
              </a:spcBef>
              <a:spcAft>
                <a:spcPts val="0"/>
              </a:spcAft>
              <a:buClr>
                <a:schemeClr val="dk1"/>
              </a:buClr>
              <a:buSzPts val="12000"/>
              <a:buNone/>
              <a:defRPr sz="12000">
                <a:solidFill>
                  <a:schemeClr val="dk1"/>
                </a:solidFill>
              </a:defRPr>
            </a:lvl2pPr>
            <a:lvl3pPr lvl="2" algn="ctr">
              <a:spcBef>
                <a:spcPts val="0"/>
              </a:spcBef>
              <a:spcAft>
                <a:spcPts val="0"/>
              </a:spcAft>
              <a:buClr>
                <a:schemeClr val="dk1"/>
              </a:buClr>
              <a:buSzPts val="12000"/>
              <a:buNone/>
              <a:defRPr sz="12000">
                <a:solidFill>
                  <a:schemeClr val="dk1"/>
                </a:solidFill>
              </a:defRPr>
            </a:lvl3pPr>
            <a:lvl4pPr lvl="3" algn="ctr">
              <a:spcBef>
                <a:spcPts val="0"/>
              </a:spcBef>
              <a:spcAft>
                <a:spcPts val="0"/>
              </a:spcAft>
              <a:buClr>
                <a:schemeClr val="dk1"/>
              </a:buClr>
              <a:buSzPts val="12000"/>
              <a:buNone/>
              <a:defRPr sz="12000">
                <a:solidFill>
                  <a:schemeClr val="dk1"/>
                </a:solidFill>
              </a:defRPr>
            </a:lvl4pPr>
            <a:lvl5pPr lvl="4" algn="ctr">
              <a:spcBef>
                <a:spcPts val="0"/>
              </a:spcBef>
              <a:spcAft>
                <a:spcPts val="0"/>
              </a:spcAft>
              <a:buClr>
                <a:schemeClr val="dk1"/>
              </a:buClr>
              <a:buSzPts val="12000"/>
              <a:buNone/>
              <a:defRPr sz="12000">
                <a:solidFill>
                  <a:schemeClr val="dk1"/>
                </a:solidFill>
              </a:defRPr>
            </a:lvl5pPr>
            <a:lvl6pPr lvl="5" algn="ctr">
              <a:spcBef>
                <a:spcPts val="0"/>
              </a:spcBef>
              <a:spcAft>
                <a:spcPts val="0"/>
              </a:spcAft>
              <a:buClr>
                <a:schemeClr val="dk1"/>
              </a:buClr>
              <a:buSzPts val="12000"/>
              <a:buNone/>
              <a:defRPr sz="12000">
                <a:solidFill>
                  <a:schemeClr val="dk1"/>
                </a:solidFill>
              </a:defRPr>
            </a:lvl6pPr>
            <a:lvl7pPr lvl="6" algn="ctr">
              <a:spcBef>
                <a:spcPts val="0"/>
              </a:spcBef>
              <a:spcAft>
                <a:spcPts val="0"/>
              </a:spcAft>
              <a:buClr>
                <a:schemeClr val="dk1"/>
              </a:buClr>
              <a:buSzPts val="12000"/>
              <a:buNone/>
              <a:defRPr sz="12000">
                <a:solidFill>
                  <a:schemeClr val="dk1"/>
                </a:solidFill>
              </a:defRPr>
            </a:lvl7pPr>
            <a:lvl8pPr lvl="7" algn="ctr">
              <a:spcBef>
                <a:spcPts val="0"/>
              </a:spcBef>
              <a:spcAft>
                <a:spcPts val="0"/>
              </a:spcAft>
              <a:buClr>
                <a:schemeClr val="dk1"/>
              </a:buClr>
              <a:buSzPts val="12000"/>
              <a:buNone/>
              <a:defRPr sz="12000">
                <a:solidFill>
                  <a:schemeClr val="dk1"/>
                </a:solidFill>
              </a:defRPr>
            </a:lvl8pPr>
            <a:lvl9pPr lvl="8" algn="ctr">
              <a:spcBef>
                <a:spcPts val="0"/>
              </a:spcBef>
              <a:spcAft>
                <a:spcPts val="0"/>
              </a:spcAft>
              <a:buClr>
                <a:schemeClr val="dk1"/>
              </a:buClr>
              <a:buSzPts val="12000"/>
              <a:buNone/>
              <a:defRPr sz="12000">
                <a:solidFill>
                  <a:schemeClr val="dk1"/>
                </a:solidFill>
              </a:defRPr>
            </a:lvl9pPr>
          </a:lstStyle>
          <a:p>
            <a:r>
              <a:t>xx%</a:t>
            </a:r>
          </a:p>
        </p:txBody>
      </p:sp>
      <p:sp>
        <p:nvSpPr>
          <p:cNvPr id="65" name="Google Shape;65;p11"/>
          <p:cNvSpPr txBox="1">
            <a:spLocks noGrp="1"/>
          </p:cNvSpPr>
          <p:nvPr>
            <p:ph type="subTitle" idx="1"/>
          </p:nvPr>
        </p:nvSpPr>
        <p:spPr>
          <a:xfrm>
            <a:off x="1962150" y="2894750"/>
            <a:ext cx="5219700" cy="45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9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cxnSp>
        <p:nvCxnSpPr>
          <p:cNvPr id="66" name="Google Shape;66;p11"/>
          <p:cNvCxnSpPr/>
          <p:nvPr/>
        </p:nvCxnSpPr>
        <p:spPr>
          <a:xfrm rot="10800000">
            <a:off x="-28300" y="4049100"/>
            <a:ext cx="3072000" cy="0"/>
          </a:xfrm>
          <a:prstGeom prst="straightConnector1">
            <a:avLst/>
          </a:prstGeom>
          <a:noFill/>
          <a:ln w="19050" cap="flat" cmpd="sng">
            <a:solidFill>
              <a:srgbClr val="B6D7A8"/>
            </a:solidFill>
            <a:prstDash val="solid"/>
            <a:round/>
            <a:headEnd type="none" w="med" len="med"/>
            <a:tailEnd type="none" w="med" len="med"/>
          </a:ln>
        </p:spPr>
      </p:cxnSp>
      <p:cxnSp>
        <p:nvCxnSpPr>
          <p:cNvPr id="67" name="Google Shape;67;p11"/>
          <p:cNvCxnSpPr/>
          <p:nvPr/>
        </p:nvCxnSpPr>
        <p:spPr>
          <a:xfrm rot="10800000">
            <a:off x="6071950" y="1087650"/>
            <a:ext cx="3072000" cy="0"/>
          </a:xfrm>
          <a:prstGeom prst="straightConnector1">
            <a:avLst/>
          </a:prstGeom>
          <a:noFill/>
          <a:ln w="19050" cap="flat" cmpd="sng">
            <a:solidFill>
              <a:srgbClr val="B6D7A8"/>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69"/>
        <p:cNvGrpSpPr/>
        <p:nvPr/>
      </p:nvGrpSpPr>
      <p:grpSpPr>
        <a:xfrm>
          <a:off x="0" y="0"/>
          <a:ext cx="0" cy="0"/>
          <a:chOff x="0" y="0"/>
          <a:chExt cx="0" cy="0"/>
        </a:xfrm>
      </p:grpSpPr>
      <p:sp>
        <p:nvSpPr>
          <p:cNvPr id="70" name="Google Shape;70;p13"/>
          <p:cNvSpPr/>
          <p:nvPr/>
        </p:nvSpPr>
        <p:spPr>
          <a:xfrm>
            <a:off x="0" y="0"/>
            <a:ext cx="412101" cy="5143494"/>
          </a:xfrm>
          <a:custGeom>
            <a:avLst/>
            <a:gdLst/>
            <a:ahLst/>
            <a:cxnLst/>
            <a:rect l="l" t="t" r="r" b="b"/>
            <a:pathLst>
              <a:path w="5108" h="21126" extrusionOk="0">
                <a:moveTo>
                  <a:pt x="1" y="1"/>
                </a:moveTo>
                <a:lnTo>
                  <a:pt x="5107" y="1"/>
                </a:lnTo>
                <a:lnTo>
                  <a:pt x="5107" y="21126"/>
                </a:lnTo>
                <a:lnTo>
                  <a:pt x="1" y="21126"/>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rot="5400000">
            <a:off x="7649866" y="3632418"/>
            <a:ext cx="412101" cy="2610064"/>
          </a:xfrm>
          <a:custGeom>
            <a:avLst/>
            <a:gdLst/>
            <a:ahLst/>
            <a:cxnLst/>
            <a:rect l="l" t="t" r="r" b="b"/>
            <a:pathLst>
              <a:path w="5108" h="21126" extrusionOk="0">
                <a:moveTo>
                  <a:pt x="1" y="1"/>
                </a:moveTo>
                <a:lnTo>
                  <a:pt x="5107" y="1"/>
                </a:lnTo>
                <a:lnTo>
                  <a:pt x="5107" y="21126"/>
                </a:lnTo>
                <a:lnTo>
                  <a:pt x="1" y="2112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13"/>
          <p:cNvCxnSpPr/>
          <p:nvPr/>
        </p:nvCxnSpPr>
        <p:spPr>
          <a:xfrm rot="10800000">
            <a:off x="5348600" y="4878400"/>
            <a:ext cx="3072000" cy="0"/>
          </a:xfrm>
          <a:prstGeom prst="straightConnector1">
            <a:avLst/>
          </a:prstGeom>
          <a:noFill/>
          <a:ln w="19050" cap="flat" cmpd="sng">
            <a:solidFill>
              <a:srgbClr val="B6D7A8"/>
            </a:solidFill>
            <a:prstDash val="solid"/>
            <a:round/>
            <a:headEnd type="none" w="med" len="med"/>
            <a:tailEnd type="none" w="med" len="med"/>
          </a:ln>
        </p:spPr>
      </p:cxnSp>
      <p:sp>
        <p:nvSpPr>
          <p:cNvPr id="73" name="Google Shape;73;p13"/>
          <p:cNvSpPr txBox="1">
            <a:spLocks noGrp="1"/>
          </p:cNvSpPr>
          <p:nvPr>
            <p:ph type="title" hasCustomPrompt="1"/>
          </p:nvPr>
        </p:nvSpPr>
        <p:spPr>
          <a:xfrm>
            <a:off x="922250" y="1329625"/>
            <a:ext cx="850500" cy="54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74" name="Google Shape;74;p13"/>
          <p:cNvSpPr txBox="1">
            <a:spLocks noGrp="1"/>
          </p:cNvSpPr>
          <p:nvPr>
            <p:ph type="title" idx="2"/>
          </p:nvPr>
        </p:nvSpPr>
        <p:spPr>
          <a:xfrm>
            <a:off x="1915700" y="1155150"/>
            <a:ext cx="24648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9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5" name="Google Shape;75;p13"/>
          <p:cNvSpPr txBox="1">
            <a:spLocks noGrp="1"/>
          </p:cNvSpPr>
          <p:nvPr>
            <p:ph type="subTitle" idx="1"/>
          </p:nvPr>
        </p:nvSpPr>
        <p:spPr>
          <a:xfrm>
            <a:off x="1915700" y="1488607"/>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3" hasCustomPrompt="1"/>
          </p:nvPr>
        </p:nvSpPr>
        <p:spPr>
          <a:xfrm>
            <a:off x="901550" y="2433200"/>
            <a:ext cx="891900" cy="54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dk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77" name="Google Shape;77;p13"/>
          <p:cNvSpPr txBox="1">
            <a:spLocks noGrp="1"/>
          </p:cNvSpPr>
          <p:nvPr>
            <p:ph type="title" idx="4"/>
          </p:nvPr>
        </p:nvSpPr>
        <p:spPr>
          <a:xfrm>
            <a:off x="1915700" y="2258724"/>
            <a:ext cx="24648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9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8" name="Google Shape;78;p13"/>
          <p:cNvSpPr txBox="1">
            <a:spLocks noGrp="1"/>
          </p:cNvSpPr>
          <p:nvPr>
            <p:ph type="subTitle" idx="5"/>
          </p:nvPr>
        </p:nvSpPr>
        <p:spPr>
          <a:xfrm>
            <a:off x="1915700" y="2592182"/>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hasCustomPrompt="1"/>
          </p:nvPr>
        </p:nvSpPr>
        <p:spPr>
          <a:xfrm>
            <a:off x="901550" y="3536775"/>
            <a:ext cx="891900" cy="54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dk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0" name="Google Shape;80;p13"/>
          <p:cNvSpPr txBox="1">
            <a:spLocks noGrp="1"/>
          </p:cNvSpPr>
          <p:nvPr>
            <p:ph type="title" idx="7"/>
          </p:nvPr>
        </p:nvSpPr>
        <p:spPr>
          <a:xfrm>
            <a:off x="1915700" y="3362300"/>
            <a:ext cx="24648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9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1" name="Google Shape;81;p13"/>
          <p:cNvSpPr txBox="1">
            <a:spLocks noGrp="1"/>
          </p:cNvSpPr>
          <p:nvPr>
            <p:ph type="subTitle" idx="8"/>
          </p:nvPr>
        </p:nvSpPr>
        <p:spPr>
          <a:xfrm>
            <a:off x="1915700" y="3695757"/>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9" hasCustomPrompt="1"/>
          </p:nvPr>
        </p:nvSpPr>
        <p:spPr>
          <a:xfrm>
            <a:off x="4904024" y="1329625"/>
            <a:ext cx="891900" cy="54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dk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3" name="Google Shape;83;p13"/>
          <p:cNvSpPr txBox="1">
            <a:spLocks noGrp="1"/>
          </p:cNvSpPr>
          <p:nvPr>
            <p:ph type="title" idx="13"/>
          </p:nvPr>
        </p:nvSpPr>
        <p:spPr>
          <a:xfrm>
            <a:off x="5959550" y="1155150"/>
            <a:ext cx="24648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9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4" name="Google Shape;84;p13"/>
          <p:cNvSpPr txBox="1">
            <a:spLocks noGrp="1"/>
          </p:cNvSpPr>
          <p:nvPr>
            <p:ph type="subTitle" idx="14"/>
          </p:nvPr>
        </p:nvSpPr>
        <p:spPr>
          <a:xfrm>
            <a:off x="5959546" y="1488611"/>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5" hasCustomPrompt="1"/>
          </p:nvPr>
        </p:nvSpPr>
        <p:spPr>
          <a:xfrm>
            <a:off x="4904024" y="2433200"/>
            <a:ext cx="891900" cy="54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dk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6" name="Google Shape;86;p13"/>
          <p:cNvSpPr txBox="1">
            <a:spLocks noGrp="1"/>
          </p:cNvSpPr>
          <p:nvPr>
            <p:ph type="title" idx="16"/>
          </p:nvPr>
        </p:nvSpPr>
        <p:spPr>
          <a:xfrm>
            <a:off x="5959550" y="2258724"/>
            <a:ext cx="24648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9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7" name="Google Shape;87;p13"/>
          <p:cNvSpPr txBox="1">
            <a:spLocks noGrp="1"/>
          </p:cNvSpPr>
          <p:nvPr>
            <p:ph type="subTitle" idx="17"/>
          </p:nvPr>
        </p:nvSpPr>
        <p:spPr>
          <a:xfrm>
            <a:off x="5959546" y="2592186"/>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3"/>
          <p:cNvSpPr txBox="1">
            <a:spLocks noGrp="1"/>
          </p:cNvSpPr>
          <p:nvPr>
            <p:ph type="title" idx="18" hasCustomPrompt="1"/>
          </p:nvPr>
        </p:nvSpPr>
        <p:spPr>
          <a:xfrm>
            <a:off x="4904024" y="3536775"/>
            <a:ext cx="891900" cy="54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dk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9" name="Google Shape;89;p13"/>
          <p:cNvSpPr txBox="1">
            <a:spLocks noGrp="1"/>
          </p:cNvSpPr>
          <p:nvPr>
            <p:ph type="title" idx="19"/>
          </p:nvPr>
        </p:nvSpPr>
        <p:spPr>
          <a:xfrm>
            <a:off x="5959550" y="3362300"/>
            <a:ext cx="24648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9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0" name="Google Shape;90;p13"/>
          <p:cNvSpPr txBox="1">
            <a:spLocks noGrp="1"/>
          </p:cNvSpPr>
          <p:nvPr>
            <p:ph type="subTitle" idx="20"/>
          </p:nvPr>
        </p:nvSpPr>
        <p:spPr>
          <a:xfrm>
            <a:off x="5959546" y="3695761"/>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lumMod val="20000"/>
            <a:lumOff val="8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350" y="445025"/>
            <a:ext cx="57468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Bellota Text"/>
              <a:buNone/>
              <a:defRPr sz="2800" b="1">
                <a:solidFill>
                  <a:schemeClr val="dk1"/>
                </a:solidFill>
                <a:latin typeface="Bellota Text"/>
                <a:ea typeface="Bellota Text"/>
                <a:cs typeface="Bellota Text"/>
                <a:sym typeface="Bellota Text"/>
              </a:defRPr>
            </a:lvl1pPr>
            <a:lvl2pPr lvl="1">
              <a:lnSpc>
                <a:spcPct val="100000"/>
              </a:lnSpc>
              <a:spcBef>
                <a:spcPts val="0"/>
              </a:spcBef>
              <a:spcAft>
                <a:spcPts val="0"/>
              </a:spcAft>
              <a:buClr>
                <a:schemeClr val="dk1"/>
              </a:buClr>
              <a:buSzPts val="2800"/>
              <a:buFont typeface="Bellota Text"/>
              <a:buNone/>
              <a:defRPr sz="2800" b="1">
                <a:solidFill>
                  <a:schemeClr val="dk1"/>
                </a:solidFill>
                <a:latin typeface="Bellota Text"/>
                <a:ea typeface="Bellota Text"/>
                <a:cs typeface="Bellota Text"/>
                <a:sym typeface="Bellota Text"/>
              </a:defRPr>
            </a:lvl2pPr>
            <a:lvl3pPr lvl="2">
              <a:lnSpc>
                <a:spcPct val="100000"/>
              </a:lnSpc>
              <a:spcBef>
                <a:spcPts val="0"/>
              </a:spcBef>
              <a:spcAft>
                <a:spcPts val="0"/>
              </a:spcAft>
              <a:buClr>
                <a:schemeClr val="dk1"/>
              </a:buClr>
              <a:buSzPts val="2800"/>
              <a:buFont typeface="Bellota Text"/>
              <a:buNone/>
              <a:defRPr sz="2800" b="1">
                <a:solidFill>
                  <a:schemeClr val="dk1"/>
                </a:solidFill>
                <a:latin typeface="Bellota Text"/>
                <a:ea typeface="Bellota Text"/>
                <a:cs typeface="Bellota Text"/>
                <a:sym typeface="Bellota Text"/>
              </a:defRPr>
            </a:lvl3pPr>
            <a:lvl4pPr lvl="3">
              <a:lnSpc>
                <a:spcPct val="100000"/>
              </a:lnSpc>
              <a:spcBef>
                <a:spcPts val="0"/>
              </a:spcBef>
              <a:spcAft>
                <a:spcPts val="0"/>
              </a:spcAft>
              <a:buClr>
                <a:schemeClr val="dk1"/>
              </a:buClr>
              <a:buSzPts val="2800"/>
              <a:buFont typeface="Bellota Text"/>
              <a:buNone/>
              <a:defRPr sz="2800" b="1">
                <a:solidFill>
                  <a:schemeClr val="dk1"/>
                </a:solidFill>
                <a:latin typeface="Bellota Text"/>
                <a:ea typeface="Bellota Text"/>
                <a:cs typeface="Bellota Text"/>
                <a:sym typeface="Bellota Text"/>
              </a:defRPr>
            </a:lvl4pPr>
            <a:lvl5pPr lvl="4">
              <a:lnSpc>
                <a:spcPct val="100000"/>
              </a:lnSpc>
              <a:spcBef>
                <a:spcPts val="0"/>
              </a:spcBef>
              <a:spcAft>
                <a:spcPts val="0"/>
              </a:spcAft>
              <a:buClr>
                <a:schemeClr val="dk1"/>
              </a:buClr>
              <a:buSzPts val="2800"/>
              <a:buFont typeface="Bellota Text"/>
              <a:buNone/>
              <a:defRPr sz="2800" b="1">
                <a:solidFill>
                  <a:schemeClr val="dk1"/>
                </a:solidFill>
                <a:latin typeface="Bellota Text"/>
                <a:ea typeface="Bellota Text"/>
                <a:cs typeface="Bellota Text"/>
                <a:sym typeface="Bellota Text"/>
              </a:defRPr>
            </a:lvl5pPr>
            <a:lvl6pPr lvl="5">
              <a:lnSpc>
                <a:spcPct val="100000"/>
              </a:lnSpc>
              <a:spcBef>
                <a:spcPts val="0"/>
              </a:spcBef>
              <a:spcAft>
                <a:spcPts val="0"/>
              </a:spcAft>
              <a:buClr>
                <a:schemeClr val="dk1"/>
              </a:buClr>
              <a:buSzPts val="2800"/>
              <a:buFont typeface="Bellota Text"/>
              <a:buNone/>
              <a:defRPr sz="2800" b="1">
                <a:solidFill>
                  <a:schemeClr val="dk1"/>
                </a:solidFill>
                <a:latin typeface="Bellota Text"/>
                <a:ea typeface="Bellota Text"/>
                <a:cs typeface="Bellota Text"/>
                <a:sym typeface="Bellota Text"/>
              </a:defRPr>
            </a:lvl6pPr>
            <a:lvl7pPr lvl="6">
              <a:lnSpc>
                <a:spcPct val="100000"/>
              </a:lnSpc>
              <a:spcBef>
                <a:spcPts val="0"/>
              </a:spcBef>
              <a:spcAft>
                <a:spcPts val="0"/>
              </a:spcAft>
              <a:buClr>
                <a:schemeClr val="dk1"/>
              </a:buClr>
              <a:buSzPts val="2800"/>
              <a:buFont typeface="Bellota Text"/>
              <a:buNone/>
              <a:defRPr sz="2800" b="1">
                <a:solidFill>
                  <a:schemeClr val="dk1"/>
                </a:solidFill>
                <a:latin typeface="Bellota Text"/>
                <a:ea typeface="Bellota Text"/>
                <a:cs typeface="Bellota Text"/>
                <a:sym typeface="Bellota Text"/>
              </a:defRPr>
            </a:lvl7pPr>
            <a:lvl8pPr lvl="7">
              <a:lnSpc>
                <a:spcPct val="100000"/>
              </a:lnSpc>
              <a:spcBef>
                <a:spcPts val="0"/>
              </a:spcBef>
              <a:spcAft>
                <a:spcPts val="0"/>
              </a:spcAft>
              <a:buClr>
                <a:schemeClr val="dk1"/>
              </a:buClr>
              <a:buSzPts val="2800"/>
              <a:buFont typeface="Bellota Text"/>
              <a:buNone/>
              <a:defRPr sz="2800" b="1">
                <a:solidFill>
                  <a:schemeClr val="dk1"/>
                </a:solidFill>
                <a:latin typeface="Bellota Text"/>
                <a:ea typeface="Bellota Text"/>
                <a:cs typeface="Bellota Text"/>
                <a:sym typeface="Bellota Text"/>
              </a:defRPr>
            </a:lvl8pPr>
            <a:lvl9pPr lvl="8">
              <a:lnSpc>
                <a:spcPct val="100000"/>
              </a:lnSpc>
              <a:spcBef>
                <a:spcPts val="0"/>
              </a:spcBef>
              <a:spcAft>
                <a:spcPts val="0"/>
              </a:spcAft>
              <a:buClr>
                <a:schemeClr val="dk1"/>
              </a:buClr>
              <a:buSzPts val="2800"/>
              <a:buFont typeface="Bellota Text"/>
              <a:buNone/>
              <a:defRPr sz="2800" b="1">
                <a:solidFill>
                  <a:schemeClr val="dk1"/>
                </a:solidFill>
                <a:latin typeface="Bellota Text"/>
                <a:ea typeface="Bellota Text"/>
                <a:cs typeface="Bellota Text"/>
                <a:sym typeface="Bellota Text"/>
              </a:defRPr>
            </a:lvl9pPr>
          </a:lstStyle>
          <a:p>
            <a:endParaRPr/>
          </a:p>
        </p:txBody>
      </p:sp>
      <p:sp>
        <p:nvSpPr>
          <p:cNvPr id="7" name="Google Shape;7;p1"/>
          <p:cNvSpPr txBox="1">
            <a:spLocks noGrp="1"/>
          </p:cNvSpPr>
          <p:nvPr>
            <p:ph type="body" idx="1"/>
          </p:nvPr>
        </p:nvSpPr>
        <p:spPr>
          <a:xfrm>
            <a:off x="951350" y="1752375"/>
            <a:ext cx="5746800" cy="2687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59" r:id="rId9"/>
    <p:sldLayoutId id="2147483662"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0.jfif"/><Relationship Id="rId5" Type="http://schemas.openxmlformats.org/officeDocument/2006/relationships/image" Target="../media/image9.jfif"/><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9"/>
          <p:cNvPicPr preferRelativeResize="0"/>
          <p:nvPr/>
        </p:nvPicPr>
        <p:blipFill>
          <a:blip r:embed="rId3"/>
          <a:srcRect t="8273" b="8273"/>
          <a:stretch/>
        </p:blipFill>
        <p:spPr>
          <a:xfrm flipH="1">
            <a:off x="720925" y="0"/>
            <a:ext cx="7131050" cy="3967451"/>
          </a:xfrm>
          <a:prstGeom prst="rect">
            <a:avLst/>
          </a:prstGeom>
          <a:noFill/>
          <a:ln>
            <a:noFill/>
          </a:ln>
        </p:spPr>
      </p:pic>
      <p:sp>
        <p:nvSpPr>
          <p:cNvPr id="198" name="Google Shape;198;p29"/>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a:t>
            </a:r>
            <a:r>
              <a:rPr lang="en" dirty="0"/>
              <a:t>roblem Statement 2</a:t>
            </a:r>
            <a:endParaRPr dirty="0"/>
          </a:p>
        </p:txBody>
      </p:sp>
      <p:sp>
        <p:nvSpPr>
          <p:cNvPr id="199" name="Google Shape;199;p29"/>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a:t>
            </a:r>
            <a:r>
              <a:rPr lang="en" dirty="0"/>
              <a:t>ntegrated common services for common people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Subpage for service</a:t>
            </a:r>
            <a:endParaRPr dirty="0"/>
          </a:p>
        </p:txBody>
      </p:sp>
      <p:sp>
        <p:nvSpPr>
          <p:cNvPr id="3" name="Subtitle 2">
            <a:extLst>
              <a:ext uri="{FF2B5EF4-FFF2-40B4-BE49-F238E27FC236}">
                <a16:creationId xmlns:a16="http://schemas.microsoft.com/office/drawing/2014/main" id="{F67B3712-375A-E298-802F-F534C8ADBA7C}"/>
              </a:ext>
            </a:extLst>
          </p:cNvPr>
          <p:cNvSpPr>
            <a:spLocks noGrp="1"/>
          </p:cNvSpPr>
          <p:nvPr>
            <p:ph type="subTitle" idx="1"/>
          </p:nvPr>
        </p:nvSpPr>
        <p:spPr/>
        <p:txBody>
          <a:bodyPr/>
          <a:lstStyle/>
          <a:p>
            <a:r>
              <a:rPr lang="en-US" dirty="0"/>
              <a:t>User can select what they want for which they are looking</a:t>
            </a:r>
            <a:endParaRPr lang="en-IN" dirty="0"/>
          </a:p>
        </p:txBody>
      </p:sp>
      <p:pic>
        <p:nvPicPr>
          <p:cNvPr id="5" name="Picture 4">
            <a:extLst>
              <a:ext uri="{FF2B5EF4-FFF2-40B4-BE49-F238E27FC236}">
                <a16:creationId xmlns:a16="http://schemas.microsoft.com/office/drawing/2014/main" id="{58D75F43-2742-9FE4-FFBE-CDD188DD8EEB}"/>
              </a:ext>
            </a:extLst>
          </p:cNvPr>
          <p:cNvPicPr>
            <a:picLocks noChangeAspect="1"/>
          </p:cNvPicPr>
          <p:nvPr/>
        </p:nvPicPr>
        <p:blipFill rotWithShape="1">
          <a:blip r:embed="rId3"/>
          <a:srcRect t="1504" r="2000"/>
          <a:stretch/>
        </p:blipFill>
        <p:spPr>
          <a:xfrm>
            <a:off x="4572000" y="71120"/>
            <a:ext cx="4480560" cy="34554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2"/>
          <p:cNvSpPr txBox="1">
            <a:spLocks noGrp="1"/>
          </p:cNvSpPr>
          <p:nvPr>
            <p:ph type="title"/>
          </p:nvPr>
        </p:nvSpPr>
        <p:spPr>
          <a:xfrm>
            <a:off x="851800" y="83822"/>
            <a:ext cx="6311000" cy="6400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Example service</a:t>
            </a:r>
            <a:endParaRPr dirty="0">
              <a:solidFill>
                <a:schemeClr val="dk1"/>
              </a:solidFill>
            </a:endParaRPr>
          </a:p>
        </p:txBody>
      </p:sp>
      <p:sp>
        <p:nvSpPr>
          <p:cNvPr id="346" name="Google Shape;346;p42"/>
          <p:cNvSpPr txBox="1">
            <a:spLocks noGrp="1"/>
          </p:cNvSpPr>
          <p:nvPr>
            <p:ph type="subTitle" idx="1"/>
          </p:nvPr>
        </p:nvSpPr>
        <p:spPr>
          <a:xfrm>
            <a:off x="851801" y="723900"/>
            <a:ext cx="6311000" cy="5105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solidFill>
                  <a:schemeClr val="accent1"/>
                </a:solidFill>
              </a:rPr>
              <a:t>Form filling</a:t>
            </a:r>
            <a:endParaRPr dirty="0">
              <a:solidFill>
                <a:schemeClr val="accent1"/>
              </a:solidFill>
            </a:endParaRPr>
          </a:p>
        </p:txBody>
      </p:sp>
      <p:sp>
        <p:nvSpPr>
          <p:cNvPr id="3" name="Text Placeholder 2">
            <a:extLst>
              <a:ext uri="{FF2B5EF4-FFF2-40B4-BE49-F238E27FC236}">
                <a16:creationId xmlns:a16="http://schemas.microsoft.com/office/drawing/2014/main" id="{FB4860C0-96A2-29B2-A653-E6239AA95242}"/>
              </a:ext>
            </a:extLst>
          </p:cNvPr>
          <p:cNvSpPr>
            <a:spLocks noGrp="1"/>
          </p:cNvSpPr>
          <p:nvPr>
            <p:ph type="body" idx="2"/>
          </p:nvPr>
        </p:nvSpPr>
        <p:spPr/>
        <p:txBody>
          <a:bodyPr/>
          <a:lstStyle/>
          <a:p>
            <a:r>
              <a:rPr lang="en-US" dirty="0"/>
              <a:t>Lets see how education service for scholarship forms</a:t>
            </a:r>
            <a:endParaRPr lang="en-IN" dirty="0"/>
          </a:p>
        </p:txBody>
      </p:sp>
      <p:cxnSp>
        <p:nvCxnSpPr>
          <p:cNvPr id="348" name="Google Shape;348;p42"/>
          <p:cNvCxnSpPr/>
          <p:nvPr/>
        </p:nvCxnSpPr>
        <p:spPr>
          <a:xfrm rot="10800000">
            <a:off x="413400" y="4145775"/>
            <a:ext cx="3342600" cy="0"/>
          </a:xfrm>
          <a:prstGeom prst="straightConnector1">
            <a:avLst/>
          </a:prstGeom>
          <a:noFill/>
          <a:ln w="19050" cap="flat" cmpd="sng">
            <a:solidFill>
              <a:schemeClr val="dk1"/>
            </a:solidFill>
            <a:prstDash val="solid"/>
            <a:round/>
            <a:headEnd type="none" w="med" len="med"/>
            <a:tailEnd type="none" w="med" len="med"/>
          </a:ln>
        </p:spPr>
      </p:cxnSp>
      <p:pic>
        <p:nvPicPr>
          <p:cNvPr id="5" name="Picture 4">
            <a:extLst>
              <a:ext uri="{FF2B5EF4-FFF2-40B4-BE49-F238E27FC236}">
                <a16:creationId xmlns:a16="http://schemas.microsoft.com/office/drawing/2014/main" id="{76AA1C4C-A45C-0377-D251-49E89F721B52}"/>
              </a:ext>
            </a:extLst>
          </p:cNvPr>
          <p:cNvPicPr>
            <a:picLocks noChangeAspect="1"/>
          </p:cNvPicPr>
          <p:nvPr/>
        </p:nvPicPr>
        <p:blipFill>
          <a:blip r:embed="rId3"/>
          <a:stretch>
            <a:fillRect/>
          </a:stretch>
        </p:blipFill>
        <p:spPr>
          <a:xfrm>
            <a:off x="413399" y="1234436"/>
            <a:ext cx="4295761" cy="29113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49682F5-08D0-BCEB-AB55-27E992AD66C5}"/>
              </a:ext>
            </a:extLst>
          </p:cNvPr>
          <p:cNvSpPr/>
          <p:nvPr/>
        </p:nvSpPr>
        <p:spPr>
          <a:xfrm>
            <a:off x="964475" y="1217600"/>
            <a:ext cx="2451538" cy="1251430"/>
          </a:xfrm>
          <a:prstGeom prst="roundRect">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8" name="Google Shape;298;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Front-end</a:t>
            </a:r>
            <a:endParaRPr dirty="0">
              <a:solidFill>
                <a:schemeClr val="dk1"/>
              </a:solidFill>
            </a:endParaRPr>
          </a:p>
        </p:txBody>
      </p:sp>
      <p:sp>
        <p:nvSpPr>
          <p:cNvPr id="297" name="Google Shape;297;p39"/>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04 Architecture</a:t>
            </a:r>
            <a:endParaRPr dirty="0">
              <a:solidFill>
                <a:schemeClr val="dk1"/>
              </a:solidFill>
            </a:endParaRPr>
          </a:p>
        </p:txBody>
      </p:sp>
      <p:sp>
        <p:nvSpPr>
          <p:cNvPr id="299" name="Google Shape;299;p39"/>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HTML, CSS, JS </a:t>
            </a:r>
            <a:endParaRPr dirty="0">
              <a:solidFill>
                <a:schemeClr val="accent1"/>
              </a:solidFill>
            </a:endParaRPr>
          </a:p>
        </p:txBody>
      </p:sp>
      <p:sp>
        <p:nvSpPr>
          <p:cNvPr id="300" name="Google Shape;300;p39"/>
          <p:cNvSpPr txBox="1">
            <a:spLocks noGrp="1"/>
          </p:cNvSpPr>
          <p:nvPr>
            <p:ph type="title" idx="3"/>
          </p:nvPr>
        </p:nvSpPr>
        <p:spPr>
          <a:xfrm>
            <a:off x="3590850" y="2832463"/>
            <a:ext cx="1962300" cy="4758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Back-end</a:t>
            </a:r>
            <a:endParaRPr dirty="0">
              <a:solidFill>
                <a:schemeClr val="dk1"/>
              </a:solidFill>
            </a:endParaRPr>
          </a:p>
        </p:txBody>
      </p:sp>
      <p:sp>
        <p:nvSpPr>
          <p:cNvPr id="301" name="Google Shape;301;p39"/>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Node.js</a:t>
            </a:r>
            <a:endParaRPr dirty="0">
              <a:solidFill>
                <a:schemeClr val="accent1"/>
              </a:solidFill>
            </a:endParaRPr>
          </a:p>
        </p:txBody>
      </p:sp>
      <p:sp>
        <p:nvSpPr>
          <p:cNvPr id="302" name="Google Shape;302;p39"/>
          <p:cNvSpPr txBox="1">
            <a:spLocks noGrp="1"/>
          </p:cNvSpPr>
          <p:nvPr>
            <p:ph type="title" idx="5"/>
          </p:nvPr>
        </p:nvSpPr>
        <p:spPr>
          <a:xfrm>
            <a:off x="6334330" y="2832463"/>
            <a:ext cx="1962300" cy="4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Deployment</a:t>
            </a:r>
            <a:endParaRPr dirty="0">
              <a:solidFill>
                <a:schemeClr val="dk1"/>
              </a:solidFill>
            </a:endParaRPr>
          </a:p>
        </p:txBody>
      </p:sp>
      <p:sp>
        <p:nvSpPr>
          <p:cNvPr id="303" name="Google Shape;303;p39"/>
          <p:cNvSpPr txBox="1">
            <a:spLocks noGrp="1"/>
          </p:cNvSpPr>
          <p:nvPr>
            <p:ph type="subTitle" idx="6"/>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GitHub</a:t>
            </a:r>
            <a:endParaRPr dirty="0">
              <a:solidFill>
                <a:schemeClr val="accent1"/>
              </a:solidFill>
            </a:endParaRPr>
          </a:p>
        </p:txBody>
      </p:sp>
      <p:pic>
        <p:nvPicPr>
          <p:cNvPr id="2" name="Picture 1">
            <a:extLst>
              <a:ext uri="{FF2B5EF4-FFF2-40B4-BE49-F238E27FC236}">
                <a16:creationId xmlns:a16="http://schemas.microsoft.com/office/drawing/2014/main" id="{34759964-F032-CAA4-955E-10A0C82DB14F}"/>
              </a:ext>
            </a:extLst>
          </p:cNvPr>
          <p:cNvPicPr>
            <a:picLocks noChangeAspect="1"/>
          </p:cNvPicPr>
          <p:nvPr/>
        </p:nvPicPr>
        <p:blipFill>
          <a:blip r:embed="rId3"/>
          <a:srcRect/>
          <a:stretch/>
        </p:blipFill>
        <p:spPr>
          <a:xfrm>
            <a:off x="1074519" y="1298440"/>
            <a:ext cx="2231450" cy="1045991"/>
          </a:xfrm>
          <a:prstGeom prst="rect">
            <a:avLst/>
          </a:prstGeom>
        </p:spPr>
      </p:pic>
      <p:pic>
        <p:nvPicPr>
          <p:cNvPr id="4" name="Picture 3">
            <a:extLst>
              <a:ext uri="{FF2B5EF4-FFF2-40B4-BE49-F238E27FC236}">
                <a16:creationId xmlns:a16="http://schemas.microsoft.com/office/drawing/2014/main" id="{50669695-3C72-0CC9-019C-D4327A5DE592}"/>
              </a:ext>
            </a:extLst>
          </p:cNvPr>
          <p:cNvPicPr>
            <a:picLocks noChangeAspect="1"/>
          </p:cNvPicPr>
          <p:nvPr/>
        </p:nvPicPr>
        <p:blipFill>
          <a:blip r:embed="rId4"/>
          <a:stretch>
            <a:fillRect/>
          </a:stretch>
        </p:blipFill>
        <p:spPr>
          <a:xfrm>
            <a:off x="3472884" y="1217600"/>
            <a:ext cx="2475191" cy="1274174"/>
          </a:xfrm>
          <a:prstGeom prst="rect">
            <a:avLst/>
          </a:prstGeom>
        </p:spPr>
      </p:pic>
      <p:pic>
        <p:nvPicPr>
          <p:cNvPr id="5" name="Picture 4">
            <a:extLst>
              <a:ext uri="{FF2B5EF4-FFF2-40B4-BE49-F238E27FC236}">
                <a16:creationId xmlns:a16="http://schemas.microsoft.com/office/drawing/2014/main" id="{A7A82C6F-F3C0-025F-17FD-23DE1C1A5E01}"/>
              </a:ext>
            </a:extLst>
          </p:cNvPr>
          <p:cNvPicPr>
            <a:picLocks noChangeAspect="1"/>
          </p:cNvPicPr>
          <p:nvPr/>
        </p:nvPicPr>
        <p:blipFill>
          <a:blip r:embed="rId4"/>
          <a:stretch>
            <a:fillRect/>
          </a:stretch>
        </p:blipFill>
        <p:spPr>
          <a:xfrm>
            <a:off x="5996749" y="1244368"/>
            <a:ext cx="2475191" cy="1274174"/>
          </a:xfrm>
          <a:prstGeom prst="rect">
            <a:avLst/>
          </a:prstGeom>
        </p:spPr>
      </p:pic>
      <p:pic>
        <p:nvPicPr>
          <p:cNvPr id="7" name="Picture 6">
            <a:extLst>
              <a:ext uri="{FF2B5EF4-FFF2-40B4-BE49-F238E27FC236}">
                <a16:creationId xmlns:a16="http://schemas.microsoft.com/office/drawing/2014/main" id="{6F32FEF4-81F8-9DFC-30D5-4436684A25F6}"/>
              </a:ext>
            </a:extLst>
          </p:cNvPr>
          <p:cNvPicPr>
            <a:picLocks noChangeAspect="1"/>
          </p:cNvPicPr>
          <p:nvPr/>
        </p:nvPicPr>
        <p:blipFill>
          <a:blip r:embed="rId5"/>
          <a:stretch>
            <a:fillRect/>
          </a:stretch>
        </p:blipFill>
        <p:spPr>
          <a:xfrm>
            <a:off x="3556203" y="1287744"/>
            <a:ext cx="2308552" cy="1111141"/>
          </a:xfrm>
          <a:prstGeom prst="rect">
            <a:avLst/>
          </a:prstGeom>
        </p:spPr>
      </p:pic>
      <p:pic>
        <p:nvPicPr>
          <p:cNvPr id="9" name="Picture 8">
            <a:extLst>
              <a:ext uri="{FF2B5EF4-FFF2-40B4-BE49-F238E27FC236}">
                <a16:creationId xmlns:a16="http://schemas.microsoft.com/office/drawing/2014/main" id="{BC079FB3-DDED-C93D-D176-5F0FF72FD989}"/>
              </a:ext>
            </a:extLst>
          </p:cNvPr>
          <p:cNvPicPr>
            <a:picLocks noChangeAspect="1"/>
          </p:cNvPicPr>
          <p:nvPr/>
        </p:nvPicPr>
        <p:blipFill>
          <a:blip r:embed="rId6"/>
          <a:stretch>
            <a:fillRect/>
          </a:stretch>
        </p:blipFill>
        <p:spPr>
          <a:xfrm>
            <a:off x="6436228" y="1361127"/>
            <a:ext cx="1596232" cy="10107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 name="Title 2">
            <a:extLst>
              <a:ext uri="{FF2B5EF4-FFF2-40B4-BE49-F238E27FC236}">
                <a16:creationId xmlns:a16="http://schemas.microsoft.com/office/drawing/2014/main" id="{05A2EEC7-E140-1F8A-06AA-58F4037BCB68}"/>
              </a:ext>
            </a:extLst>
          </p:cNvPr>
          <p:cNvSpPr>
            <a:spLocks noGrp="1"/>
          </p:cNvSpPr>
          <p:nvPr>
            <p:ph type="title"/>
          </p:nvPr>
        </p:nvSpPr>
        <p:spPr>
          <a:xfrm>
            <a:off x="1584275" y="99963"/>
            <a:ext cx="5746800" cy="572700"/>
          </a:xfrm>
        </p:spPr>
        <p:txBody>
          <a:bodyPr/>
          <a:lstStyle/>
          <a:p>
            <a:r>
              <a:rPr lang="en-US" dirty="0"/>
              <a:t>Flow diagram</a:t>
            </a:r>
            <a:endParaRPr lang="en-IN" dirty="0"/>
          </a:p>
        </p:txBody>
      </p:sp>
      <p:pic>
        <p:nvPicPr>
          <p:cNvPr id="5" name="Picture 4">
            <a:extLst>
              <a:ext uri="{FF2B5EF4-FFF2-40B4-BE49-F238E27FC236}">
                <a16:creationId xmlns:a16="http://schemas.microsoft.com/office/drawing/2014/main" id="{31A90366-91D6-F419-0EBB-08DFE652D5B8}"/>
              </a:ext>
            </a:extLst>
          </p:cNvPr>
          <p:cNvPicPr>
            <a:picLocks noChangeAspect="1"/>
          </p:cNvPicPr>
          <p:nvPr/>
        </p:nvPicPr>
        <p:blipFill>
          <a:blip r:embed="rId3"/>
          <a:stretch>
            <a:fillRect/>
          </a:stretch>
        </p:blipFill>
        <p:spPr>
          <a:xfrm>
            <a:off x="793340" y="672663"/>
            <a:ext cx="6024020" cy="40999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352"/>
        <p:cNvGrpSpPr/>
        <p:nvPr/>
      </p:nvGrpSpPr>
      <p:grpSpPr>
        <a:xfrm>
          <a:off x="0" y="0"/>
          <a:ext cx="0" cy="0"/>
          <a:chOff x="0" y="0"/>
          <a:chExt cx="0" cy="0"/>
        </a:xfrm>
      </p:grpSpPr>
      <p:sp>
        <p:nvSpPr>
          <p:cNvPr id="354" name="Google Shape;354;p43"/>
          <p:cNvSpPr/>
          <p:nvPr/>
        </p:nvSpPr>
        <p:spPr>
          <a:xfrm>
            <a:off x="4997669" y="1678579"/>
            <a:ext cx="1245476" cy="1109100"/>
          </a:xfrm>
          <a:prstGeom prst="ellipse">
            <a:avLst/>
          </a:prstGeom>
          <a:noFill/>
          <a:ln w="19050" cap="flat" cmpd="sng">
            <a:solidFill>
              <a:schemeClr val="accent5">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58" name="Google Shape;358;p43"/>
          <p:cNvSpPr txBox="1">
            <a:spLocks noGrp="1"/>
          </p:cNvSpPr>
          <p:nvPr>
            <p:ph type="title"/>
          </p:nvPr>
        </p:nvSpPr>
        <p:spPr>
          <a:xfrm>
            <a:off x="545025" y="1190297"/>
            <a:ext cx="1824000" cy="20992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t>
            </a:r>
            <a:r>
              <a:rPr lang="en" dirty="0"/>
              <a:t>ember 1</a:t>
            </a:r>
            <a:endParaRPr dirty="0"/>
          </a:p>
        </p:txBody>
      </p:sp>
      <p:sp>
        <p:nvSpPr>
          <p:cNvPr id="357" name="Google Shape;357;p43"/>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members</a:t>
            </a:r>
            <a:endParaRPr dirty="0"/>
          </a:p>
        </p:txBody>
      </p:sp>
      <p:sp>
        <p:nvSpPr>
          <p:cNvPr id="359" name="Google Shape;359;p43"/>
          <p:cNvSpPr txBox="1">
            <a:spLocks noGrp="1"/>
          </p:cNvSpPr>
          <p:nvPr>
            <p:ph type="subTitle" idx="1"/>
          </p:nvPr>
        </p:nvSpPr>
        <p:spPr>
          <a:xfrm>
            <a:off x="721600" y="2868450"/>
            <a:ext cx="1470900" cy="84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Vaishnavi</a:t>
            </a:r>
          </a:p>
          <a:p>
            <a:pPr marL="0" lvl="0" indent="0" algn="ctr" rtl="0">
              <a:spcBef>
                <a:spcPts val="0"/>
              </a:spcBef>
              <a:spcAft>
                <a:spcPts val="0"/>
              </a:spcAft>
              <a:buClr>
                <a:schemeClr val="dk1"/>
              </a:buClr>
              <a:buSzPts val="1100"/>
              <a:buFont typeface="Arial"/>
              <a:buNone/>
            </a:pPr>
            <a:r>
              <a:rPr lang="en" dirty="0"/>
              <a:t>Roopner</a:t>
            </a:r>
          </a:p>
          <a:p>
            <a:pPr marL="0" lvl="0" indent="0" algn="ctr" rtl="0">
              <a:spcBef>
                <a:spcPts val="0"/>
              </a:spcBef>
              <a:spcAft>
                <a:spcPts val="0"/>
              </a:spcAft>
              <a:buClr>
                <a:schemeClr val="dk1"/>
              </a:buClr>
              <a:buSzPts val="1100"/>
              <a:buFont typeface="Arial"/>
              <a:buNone/>
            </a:pPr>
            <a:r>
              <a:rPr lang="en" dirty="0"/>
              <a:t>(leader)</a:t>
            </a:r>
            <a:endParaRPr dirty="0"/>
          </a:p>
        </p:txBody>
      </p:sp>
      <p:sp>
        <p:nvSpPr>
          <p:cNvPr id="360" name="Google Shape;360;p43"/>
          <p:cNvSpPr txBox="1">
            <a:spLocks noGrp="1"/>
          </p:cNvSpPr>
          <p:nvPr>
            <p:ph type="title" idx="3"/>
          </p:nvPr>
        </p:nvSpPr>
        <p:spPr>
          <a:xfrm>
            <a:off x="2621670" y="2053757"/>
            <a:ext cx="18240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t>M</a:t>
            </a:r>
            <a:r>
              <a:rPr lang="en" dirty="0"/>
              <a:t>ember 2</a:t>
            </a:r>
            <a:endParaRPr dirty="0"/>
          </a:p>
        </p:txBody>
      </p:sp>
      <p:sp>
        <p:nvSpPr>
          <p:cNvPr id="361" name="Google Shape;361;p43"/>
          <p:cNvSpPr txBox="1">
            <a:spLocks noGrp="1"/>
          </p:cNvSpPr>
          <p:nvPr>
            <p:ph type="subTitle" idx="4"/>
          </p:nvPr>
        </p:nvSpPr>
        <p:spPr>
          <a:xfrm>
            <a:off x="2778023" y="2868450"/>
            <a:ext cx="1470900" cy="8076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Shweta Wattamwar</a:t>
            </a:r>
          </a:p>
          <a:p>
            <a:pPr marL="0" lvl="0" indent="0" algn="ctr" rtl="0">
              <a:spcBef>
                <a:spcPts val="0"/>
              </a:spcBef>
              <a:spcAft>
                <a:spcPts val="0"/>
              </a:spcAft>
              <a:buClr>
                <a:schemeClr val="dk1"/>
              </a:buClr>
              <a:buSzPts val="1100"/>
              <a:buFont typeface="Arial"/>
              <a:buNone/>
            </a:pPr>
            <a:r>
              <a:rPr lang="en" dirty="0"/>
              <a:t>(Reasarch)</a:t>
            </a:r>
            <a:endParaRPr dirty="0"/>
          </a:p>
        </p:txBody>
      </p:sp>
      <p:sp>
        <p:nvSpPr>
          <p:cNvPr id="362" name="Google Shape;362;p43"/>
          <p:cNvSpPr txBox="1">
            <a:spLocks noGrp="1"/>
          </p:cNvSpPr>
          <p:nvPr>
            <p:ph type="title" idx="5"/>
          </p:nvPr>
        </p:nvSpPr>
        <p:spPr>
          <a:xfrm>
            <a:off x="4698315" y="1190297"/>
            <a:ext cx="1824000" cy="20992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t>M</a:t>
            </a:r>
            <a:r>
              <a:rPr lang="en" dirty="0"/>
              <a:t>ember  3</a:t>
            </a:r>
            <a:endParaRPr dirty="0"/>
          </a:p>
        </p:txBody>
      </p:sp>
      <p:sp>
        <p:nvSpPr>
          <p:cNvPr id="363" name="Google Shape;363;p43"/>
          <p:cNvSpPr txBox="1">
            <a:spLocks noGrp="1"/>
          </p:cNvSpPr>
          <p:nvPr>
            <p:ph type="subTitle" idx="6"/>
          </p:nvPr>
        </p:nvSpPr>
        <p:spPr>
          <a:xfrm>
            <a:off x="4874867" y="2868451"/>
            <a:ext cx="1470900" cy="8076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Anushka </a:t>
            </a:r>
          </a:p>
          <a:p>
            <a:pPr marL="0" lvl="0" indent="0" algn="ctr" rtl="0">
              <a:spcBef>
                <a:spcPts val="0"/>
              </a:spcBef>
              <a:spcAft>
                <a:spcPts val="0"/>
              </a:spcAft>
              <a:buNone/>
            </a:pPr>
            <a:r>
              <a:rPr lang="en-IN" dirty="0"/>
              <a:t>I</a:t>
            </a:r>
            <a:r>
              <a:rPr lang="en" dirty="0"/>
              <a:t>ngole </a:t>
            </a:r>
          </a:p>
          <a:p>
            <a:pPr marL="0" lvl="0" indent="0" algn="ctr" rtl="0">
              <a:spcBef>
                <a:spcPts val="0"/>
              </a:spcBef>
              <a:spcAft>
                <a:spcPts val="0"/>
              </a:spcAft>
              <a:buNone/>
            </a:pPr>
            <a:r>
              <a:rPr lang="en" dirty="0"/>
              <a:t>(Developer) </a:t>
            </a:r>
            <a:endParaRPr dirty="0"/>
          </a:p>
        </p:txBody>
      </p:sp>
      <p:sp>
        <p:nvSpPr>
          <p:cNvPr id="364" name="Google Shape;364;p43"/>
          <p:cNvSpPr txBox="1">
            <a:spLocks noGrp="1"/>
          </p:cNvSpPr>
          <p:nvPr>
            <p:ph type="title" idx="7"/>
          </p:nvPr>
        </p:nvSpPr>
        <p:spPr>
          <a:xfrm>
            <a:off x="6542499" y="1316421"/>
            <a:ext cx="2056476" cy="19788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t>M</a:t>
            </a:r>
            <a:r>
              <a:rPr lang="en" dirty="0"/>
              <a:t>ember  4</a:t>
            </a:r>
            <a:endParaRPr dirty="0"/>
          </a:p>
        </p:txBody>
      </p:sp>
      <p:sp>
        <p:nvSpPr>
          <p:cNvPr id="365" name="Google Shape;365;p43"/>
          <p:cNvSpPr txBox="1">
            <a:spLocks noGrp="1"/>
          </p:cNvSpPr>
          <p:nvPr>
            <p:ph type="subTitle" idx="8"/>
          </p:nvPr>
        </p:nvSpPr>
        <p:spPr>
          <a:xfrm>
            <a:off x="6951500" y="2868450"/>
            <a:ext cx="1470900" cy="8165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Siddhi</a:t>
            </a:r>
          </a:p>
          <a:p>
            <a:pPr marL="0" lvl="0" indent="0" algn="ctr" rtl="0">
              <a:spcBef>
                <a:spcPts val="0"/>
              </a:spcBef>
              <a:spcAft>
                <a:spcPts val="0"/>
              </a:spcAft>
              <a:buNone/>
            </a:pPr>
            <a:r>
              <a:rPr lang="en" dirty="0"/>
              <a:t>Deshpande</a:t>
            </a:r>
          </a:p>
          <a:p>
            <a:pPr marL="0" lvl="0" indent="0" algn="ctr" rtl="0">
              <a:spcBef>
                <a:spcPts val="0"/>
              </a:spcBef>
              <a:spcAft>
                <a:spcPts val="0"/>
              </a:spcAft>
              <a:buNone/>
            </a:pPr>
            <a:r>
              <a:rPr lang="en" dirty="0"/>
              <a:t>(Development)</a:t>
            </a:r>
            <a:endParaRPr dirty="0"/>
          </a:p>
        </p:txBody>
      </p:sp>
      <p:pic>
        <p:nvPicPr>
          <p:cNvPr id="2" name="Picture 1">
            <a:extLst>
              <a:ext uri="{FF2B5EF4-FFF2-40B4-BE49-F238E27FC236}">
                <a16:creationId xmlns:a16="http://schemas.microsoft.com/office/drawing/2014/main" id="{79722F8F-47F7-C050-BAAE-F93F2FE70670}"/>
              </a:ext>
            </a:extLst>
          </p:cNvPr>
          <p:cNvPicPr>
            <a:picLocks noChangeAspect="1"/>
          </p:cNvPicPr>
          <p:nvPr/>
        </p:nvPicPr>
        <p:blipFill>
          <a:blip r:embed="rId3"/>
          <a:stretch>
            <a:fillRect/>
          </a:stretch>
        </p:blipFill>
        <p:spPr>
          <a:xfrm>
            <a:off x="858206" y="1678579"/>
            <a:ext cx="1261981" cy="1127858"/>
          </a:xfrm>
          <a:prstGeom prst="rect">
            <a:avLst/>
          </a:prstGeom>
        </p:spPr>
      </p:pic>
      <p:pic>
        <p:nvPicPr>
          <p:cNvPr id="3" name="Picture 2">
            <a:extLst>
              <a:ext uri="{FF2B5EF4-FFF2-40B4-BE49-F238E27FC236}">
                <a16:creationId xmlns:a16="http://schemas.microsoft.com/office/drawing/2014/main" id="{5601F518-6CC5-B218-E6D2-F023020FEFB8}"/>
              </a:ext>
            </a:extLst>
          </p:cNvPr>
          <p:cNvPicPr>
            <a:picLocks noChangeAspect="1"/>
          </p:cNvPicPr>
          <p:nvPr/>
        </p:nvPicPr>
        <p:blipFill>
          <a:blip r:embed="rId3"/>
          <a:stretch>
            <a:fillRect/>
          </a:stretch>
        </p:blipFill>
        <p:spPr>
          <a:xfrm>
            <a:off x="6951497" y="1706158"/>
            <a:ext cx="1261981" cy="1127858"/>
          </a:xfrm>
          <a:prstGeom prst="rect">
            <a:avLst/>
          </a:prstGeom>
        </p:spPr>
      </p:pic>
      <p:pic>
        <p:nvPicPr>
          <p:cNvPr id="4" name="Picture 3">
            <a:extLst>
              <a:ext uri="{FF2B5EF4-FFF2-40B4-BE49-F238E27FC236}">
                <a16:creationId xmlns:a16="http://schemas.microsoft.com/office/drawing/2014/main" id="{DA654676-3AC3-2148-929B-86112395B85B}"/>
              </a:ext>
            </a:extLst>
          </p:cNvPr>
          <p:cNvPicPr>
            <a:picLocks noChangeAspect="1"/>
          </p:cNvPicPr>
          <p:nvPr/>
        </p:nvPicPr>
        <p:blipFill>
          <a:blip r:embed="rId3"/>
          <a:stretch>
            <a:fillRect/>
          </a:stretch>
        </p:blipFill>
        <p:spPr>
          <a:xfrm>
            <a:off x="2900854" y="1706158"/>
            <a:ext cx="1261981" cy="11278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1"/>
          <p:cNvSpPr txBox="1">
            <a:spLocks noGrp="1"/>
          </p:cNvSpPr>
          <p:nvPr>
            <p:ph type="title"/>
          </p:nvPr>
        </p:nvSpPr>
        <p:spPr>
          <a:xfrm>
            <a:off x="311700" y="1"/>
            <a:ext cx="8520600" cy="10769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Conclusion</a:t>
            </a:r>
            <a:endParaRPr sz="2800" dirty="0"/>
          </a:p>
        </p:txBody>
      </p:sp>
      <p:sp>
        <p:nvSpPr>
          <p:cNvPr id="340" name="Google Shape;340;p41"/>
          <p:cNvSpPr txBox="1">
            <a:spLocks noGrp="1"/>
          </p:cNvSpPr>
          <p:nvPr>
            <p:ph type="subTitle" idx="1"/>
          </p:nvPr>
        </p:nvSpPr>
        <p:spPr>
          <a:xfrm>
            <a:off x="16680" y="152400"/>
            <a:ext cx="9127320" cy="4914900"/>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sz="1400" dirty="0"/>
              <a:t>GConn consolidates essential services in education, finance, transportation, and healthcare into a single, user-friendly platform.</a:t>
            </a:r>
          </a:p>
          <a:p>
            <a:pPr algn="l">
              <a:buFont typeface="Arial" panose="020B0604020202020204" pitchFamily="34" charset="0"/>
              <a:buChar char="•"/>
            </a:pPr>
            <a:r>
              <a:rPr lang="en-US" sz="1400" dirty="0"/>
              <a:t>Robust frontend and backend integration ensures a seamless user experience and reliable service delivery.</a:t>
            </a:r>
          </a:p>
          <a:p>
            <a:pPr algn="l">
              <a:buFont typeface="Arial" panose="020B0604020202020204" pitchFamily="34" charset="0"/>
              <a:buChar char="•"/>
            </a:pPr>
            <a:r>
              <a:rPr lang="en-US" sz="1400" dirty="0"/>
              <a:t>Utilizes modern technologies such as Node.js, Express.js, and MongoDB for scalability and efficiency.</a:t>
            </a:r>
          </a:p>
          <a:p>
            <a:pPr algn="l">
              <a:buFont typeface="Arial" panose="020B0604020202020204" pitchFamily="34" charset="0"/>
              <a:buChar char="•"/>
            </a:pPr>
            <a:r>
              <a:rPr lang="en-US" sz="1400" dirty="0"/>
              <a:t>Deployment on GitHub Pages simplifies access and maintenance.</a:t>
            </a:r>
          </a:p>
          <a:p>
            <a:pPr algn="l">
              <a:buFont typeface="Arial" panose="020B0604020202020204" pitchFamily="34" charset="0"/>
              <a:buChar char="•"/>
            </a:pPr>
            <a:r>
              <a:rPr lang="en-US" sz="1400" dirty="0"/>
              <a:t>Ongoing testing and user feedback will drive continuous improvements and feature enhancements to meet evolving user needs.</a:t>
            </a:r>
          </a:p>
          <a:p>
            <a:pPr marL="0" lvl="0" indent="0" algn="l" rtl="0">
              <a:spcBef>
                <a:spcPts val="0"/>
              </a:spcBef>
              <a:spcAft>
                <a:spcPts val="0"/>
              </a:spcAft>
              <a:buNone/>
            </a:pPr>
            <a:endParaRPr sz="1400" dirty="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6"/>
          <p:cNvSpPr txBox="1">
            <a:spLocks noGrp="1"/>
          </p:cNvSpPr>
          <p:nvPr>
            <p:ph type="ctrTitle"/>
          </p:nvPr>
        </p:nvSpPr>
        <p:spPr>
          <a:xfrm>
            <a:off x="716675" y="0"/>
            <a:ext cx="6806100" cy="969579"/>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accent6"/>
              </a:buClr>
              <a:buSzPts val="5000"/>
              <a:buFont typeface="Nunito Sans Black"/>
              <a:buNone/>
            </a:pPr>
            <a:r>
              <a:rPr lang="en" dirty="0"/>
              <a:t>Awesome words</a:t>
            </a:r>
            <a:endParaRPr dirty="0"/>
          </a:p>
        </p:txBody>
      </p:sp>
      <p:sp>
        <p:nvSpPr>
          <p:cNvPr id="468" name="Google Shape;468;p46"/>
          <p:cNvSpPr txBox="1">
            <a:spLocks noGrp="1"/>
          </p:cNvSpPr>
          <p:nvPr>
            <p:ph type="subTitle" idx="1"/>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endParaRPr dirty="0">
              <a:solidFill>
                <a:schemeClr val="accent1"/>
              </a:solidFill>
            </a:endParaRPr>
          </a:p>
        </p:txBody>
      </p:sp>
      <p:cxnSp>
        <p:nvCxnSpPr>
          <p:cNvPr id="469" name="Google Shape;469;p46"/>
          <p:cNvCxnSpPr/>
          <p:nvPr/>
        </p:nvCxnSpPr>
        <p:spPr>
          <a:xfrm rot="10800000">
            <a:off x="0" y="2764375"/>
            <a:ext cx="6806100" cy="0"/>
          </a:xfrm>
          <a:prstGeom prst="straightConnector1">
            <a:avLst/>
          </a:prstGeom>
          <a:noFill/>
          <a:ln w="19050" cap="flat" cmpd="sng">
            <a:solidFill>
              <a:srgbClr val="B6D7A8"/>
            </a:solidFill>
            <a:prstDash val="solid"/>
            <a:round/>
            <a:headEnd type="none" w="med" len="med"/>
            <a:tailEnd type="none" w="med" len="med"/>
          </a:ln>
        </p:spPr>
      </p:cxnSp>
      <p:pic>
        <p:nvPicPr>
          <p:cNvPr id="3" name="Picture 2">
            <a:extLst>
              <a:ext uri="{FF2B5EF4-FFF2-40B4-BE49-F238E27FC236}">
                <a16:creationId xmlns:a16="http://schemas.microsoft.com/office/drawing/2014/main" id="{2B000002-BCD8-CB54-EE4D-04F89764E940}"/>
              </a:ext>
            </a:extLst>
          </p:cNvPr>
          <p:cNvPicPr>
            <a:picLocks noChangeAspect="1"/>
          </p:cNvPicPr>
          <p:nvPr/>
        </p:nvPicPr>
        <p:blipFill>
          <a:blip r:embed="rId3"/>
          <a:stretch>
            <a:fillRect/>
          </a:stretch>
        </p:blipFill>
        <p:spPr>
          <a:xfrm>
            <a:off x="716649" y="880850"/>
            <a:ext cx="6940439" cy="32102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p:nvPr/>
        </p:nvSpPr>
        <p:spPr>
          <a:xfrm>
            <a:off x="4924724" y="1167375"/>
            <a:ext cx="850500" cy="850500"/>
          </a:xfrm>
          <a:prstGeom prst="ellipse">
            <a:avLst/>
          </a:pr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31"/>
          <p:cNvSpPr/>
          <p:nvPr/>
        </p:nvSpPr>
        <p:spPr>
          <a:xfrm>
            <a:off x="4924724" y="2270950"/>
            <a:ext cx="850500" cy="850500"/>
          </a:xfrm>
          <a:prstGeom prst="ellipse">
            <a:avLst/>
          </a:pr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31"/>
          <p:cNvSpPr/>
          <p:nvPr/>
        </p:nvSpPr>
        <p:spPr>
          <a:xfrm>
            <a:off x="4924724" y="3374525"/>
            <a:ext cx="850500" cy="850500"/>
          </a:xfrm>
          <a:prstGeom prst="ellipse">
            <a:avLst/>
          </a:pr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31"/>
          <p:cNvSpPr/>
          <p:nvPr/>
        </p:nvSpPr>
        <p:spPr>
          <a:xfrm>
            <a:off x="922250" y="1175125"/>
            <a:ext cx="850500" cy="850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31"/>
          <p:cNvSpPr/>
          <p:nvPr/>
        </p:nvSpPr>
        <p:spPr>
          <a:xfrm>
            <a:off x="922250" y="2278700"/>
            <a:ext cx="850500" cy="850500"/>
          </a:xfrm>
          <a:prstGeom prst="ellipse">
            <a:avLst/>
          </a:pr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31"/>
          <p:cNvSpPr/>
          <p:nvPr/>
        </p:nvSpPr>
        <p:spPr>
          <a:xfrm>
            <a:off x="922250" y="3382275"/>
            <a:ext cx="850500" cy="850500"/>
          </a:xfrm>
          <a:prstGeom prst="ellipse">
            <a:avLst/>
          </a:pr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216" name="Google Shape;216;p31"/>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Unique idea Brief</a:t>
            </a:r>
            <a:endParaRPr b="1" dirty="0"/>
          </a:p>
        </p:txBody>
      </p:sp>
      <p:sp>
        <p:nvSpPr>
          <p:cNvPr id="217" name="Google Shape;217;p31"/>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Solution for problem statement</a:t>
            </a:r>
            <a:endParaRPr dirty="0">
              <a:solidFill>
                <a:schemeClr val="accent1"/>
              </a:solidFill>
            </a:endParaRPr>
          </a:p>
        </p:txBody>
      </p:sp>
      <p:sp>
        <p:nvSpPr>
          <p:cNvPr id="218" name="Google Shape;218;p31"/>
          <p:cNvSpPr txBox="1">
            <a:spLocks noGrp="1"/>
          </p:cNvSpPr>
          <p:nvPr>
            <p:ph type="title" idx="3"/>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9" name="Google Shape;219;p31"/>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 offered</a:t>
            </a:r>
            <a:endParaRPr b="1" dirty="0"/>
          </a:p>
        </p:txBody>
      </p:sp>
      <p:sp>
        <p:nvSpPr>
          <p:cNvPr id="220" name="Google Shape;220;p31"/>
          <p:cNvSpPr txBox="1">
            <a:spLocks noGrp="1"/>
          </p:cNvSpPr>
          <p:nvPr>
            <p:ph type="sub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1"/>
                </a:solidFill>
              </a:rPr>
              <a:t>S</a:t>
            </a:r>
            <a:r>
              <a:rPr lang="en" dirty="0">
                <a:solidFill>
                  <a:schemeClr val="accent1"/>
                </a:solidFill>
              </a:rPr>
              <a:t>pecified for solution</a:t>
            </a:r>
            <a:endParaRPr dirty="0">
              <a:solidFill>
                <a:schemeClr val="accent1"/>
              </a:solidFill>
            </a:endParaRPr>
          </a:p>
        </p:txBody>
      </p:sp>
      <p:sp>
        <p:nvSpPr>
          <p:cNvPr id="221" name="Google Shape;221;p31"/>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22" name="Google Shape;222;p31"/>
          <p:cNvSpPr txBox="1">
            <a:spLocks noGrp="1"/>
          </p:cNvSpPr>
          <p:nvPr>
            <p:ph type="title" idx="7"/>
          </p:nvPr>
        </p:nvSpPr>
        <p:spPr>
          <a:xfrm>
            <a:off x="1978061" y="3357975"/>
            <a:ext cx="2464800" cy="33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a:t>
            </a:r>
            <a:r>
              <a:rPr lang="en" dirty="0"/>
              <a:t>rocess flow</a:t>
            </a:r>
            <a:endParaRPr b="1" dirty="0"/>
          </a:p>
        </p:txBody>
      </p:sp>
      <p:sp>
        <p:nvSpPr>
          <p:cNvPr id="223" name="Google Shape;223;p31"/>
          <p:cNvSpPr txBox="1">
            <a:spLocks noGrp="1"/>
          </p:cNvSpPr>
          <p:nvPr>
            <p:ph type="subTitle" idx="8"/>
          </p:nvPr>
        </p:nvSpPr>
        <p:spPr>
          <a:xfrm>
            <a:off x="1957361" y="3691275"/>
            <a:ext cx="2464800" cy="54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1"/>
                </a:solidFill>
              </a:rPr>
              <a:t>H</a:t>
            </a:r>
            <a:r>
              <a:rPr lang="en" dirty="0">
                <a:solidFill>
                  <a:schemeClr val="accent1"/>
                </a:solidFill>
              </a:rPr>
              <a:t>ow it works</a:t>
            </a:r>
            <a:endParaRPr dirty="0">
              <a:solidFill>
                <a:schemeClr val="accent1"/>
              </a:solidFill>
            </a:endParaRPr>
          </a:p>
        </p:txBody>
      </p:sp>
      <p:sp>
        <p:nvSpPr>
          <p:cNvPr id="224" name="Google Shape;224;p31"/>
          <p:cNvSpPr txBox="1">
            <a:spLocks noGrp="1"/>
          </p:cNvSpPr>
          <p:nvPr>
            <p:ph type="title" idx="9"/>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25" name="Google Shape;225;p31"/>
          <p:cNvSpPr txBox="1">
            <a:spLocks noGrp="1"/>
          </p:cNvSpPr>
          <p:nvPr>
            <p:ph type="title" idx="1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Architecture</a:t>
            </a:r>
            <a:endParaRPr b="1" dirty="0"/>
          </a:p>
        </p:txBody>
      </p:sp>
      <p:sp>
        <p:nvSpPr>
          <p:cNvPr id="226" name="Google Shape;226;p31"/>
          <p:cNvSpPr txBox="1">
            <a:spLocks noGrp="1"/>
          </p:cNvSpPr>
          <p:nvPr>
            <p:ph type="subTitle" idx="1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accent1"/>
                </a:solidFill>
              </a:rPr>
              <a:t>Diagram</a:t>
            </a:r>
            <a:endParaRPr dirty="0">
              <a:solidFill>
                <a:schemeClr val="accent1"/>
              </a:solidFill>
            </a:endParaRPr>
          </a:p>
        </p:txBody>
      </p:sp>
      <p:sp>
        <p:nvSpPr>
          <p:cNvPr id="227" name="Google Shape;227;p31"/>
          <p:cNvSpPr txBox="1">
            <a:spLocks noGrp="1"/>
          </p:cNvSpPr>
          <p:nvPr>
            <p:ph type="title" idx="1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28" name="Google Shape;228;p31"/>
          <p:cNvSpPr txBox="1">
            <a:spLocks noGrp="1"/>
          </p:cNvSpPr>
          <p:nvPr>
            <p:ph type="title" idx="16"/>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Technologies used</a:t>
            </a:r>
            <a:endParaRPr b="1" dirty="0"/>
          </a:p>
        </p:txBody>
      </p:sp>
      <p:sp>
        <p:nvSpPr>
          <p:cNvPr id="229" name="Google Shape;229;p31"/>
          <p:cNvSpPr txBox="1">
            <a:spLocks noGrp="1"/>
          </p:cNvSpPr>
          <p:nvPr>
            <p:ph type="subTitle" idx="1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accent1"/>
                </a:solidFill>
              </a:rPr>
              <a:t>which have used</a:t>
            </a:r>
            <a:endParaRPr dirty="0">
              <a:solidFill>
                <a:schemeClr val="accent1"/>
              </a:solidFill>
            </a:endParaRPr>
          </a:p>
        </p:txBody>
      </p:sp>
      <p:sp>
        <p:nvSpPr>
          <p:cNvPr id="230" name="Google Shape;230;p31"/>
          <p:cNvSpPr txBox="1">
            <a:spLocks noGrp="1"/>
          </p:cNvSpPr>
          <p:nvPr>
            <p:ph type="title" idx="18"/>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31" name="Google Shape;231;p31"/>
          <p:cNvSpPr txBox="1">
            <a:spLocks noGrp="1"/>
          </p:cNvSpPr>
          <p:nvPr>
            <p:ph type="title" idx="19"/>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Our Team</a:t>
            </a:r>
            <a:endParaRPr b="1" dirty="0"/>
          </a:p>
        </p:txBody>
      </p:sp>
      <p:sp>
        <p:nvSpPr>
          <p:cNvPr id="232" name="Google Shape;232;p31"/>
          <p:cNvSpPr txBox="1">
            <a:spLocks noGrp="1"/>
          </p:cNvSpPr>
          <p:nvPr>
            <p:ph type="subTitle" idx="20"/>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N" dirty="0">
                <a:solidFill>
                  <a:schemeClr val="accent1"/>
                </a:solidFill>
              </a:rPr>
              <a:t>T</a:t>
            </a:r>
            <a:r>
              <a:rPr lang="en" dirty="0">
                <a:solidFill>
                  <a:schemeClr val="accent1"/>
                </a:solidFill>
              </a:rPr>
              <a:t>eam members with contribution</a:t>
            </a:r>
            <a:endParaRPr dirty="0">
              <a:solidFill>
                <a:schemeClr val="accent1"/>
              </a:solidFill>
            </a:endParaRPr>
          </a:p>
        </p:txBody>
      </p:sp>
      <p:sp>
        <p:nvSpPr>
          <p:cNvPr id="2" name="Oval 1">
            <a:extLst>
              <a:ext uri="{FF2B5EF4-FFF2-40B4-BE49-F238E27FC236}">
                <a16:creationId xmlns:a16="http://schemas.microsoft.com/office/drawing/2014/main" id="{5E099DC5-E554-B9A0-6CB3-C38EB4A14A0E}"/>
              </a:ext>
            </a:extLst>
          </p:cNvPr>
          <p:cNvSpPr/>
          <p:nvPr/>
        </p:nvSpPr>
        <p:spPr>
          <a:xfrm>
            <a:off x="2859451" y="4225025"/>
            <a:ext cx="850500" cy="792708"/>
          </a:xfrm>
          <a:prstGeom prst="ellipse">
            <a:avLst/>
          </a:prstGeom>
          <a:solidFill>
            <a:schemeClr val="bg1"/>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 sz="2800" dirty="0">
                <a:solidFill>
                  <a:schemeClr val="tx1">
                    <a:lumMod val="95000"/>
                    <a:lumOff val="5000"/>
                  </a:schemeClr>
                </a:solidFill>
              </a:rPr>
              <a:t>07</a:t>
            </a:r>
          </a:p>
        </p:txBody>
      </p:sp>
      <p:sp>
        <p:nvSpPr>
          <p:cNvPr id="4" name="TextBox 3">
            <a:extLst>
              <a:ext uri="{FF2B5EF4-FFF2-40B4-BE49-F238E27FC236}">
                <a16:creationId xmlns:a16="http://schemas.microsoft.com/office/drawing/2014/main" id="{BB1CFD58-CDE2-0D63-DE55-B5D17E156C4C}"/>
              </a:ext>
            </a:extLst>
          </p:cNvPr>
          <p:cNvSpPr txBox="1"/>
          <p:nvPr/>
        </p:nvSpPr>
        <p:spPr>
          <a:xfrm>
            <a:off x="3909476" y="4306893"/>
            <a:ext cx="4579434" cy="646331"/>
          </a:xfrm>
          <a:prstGeom prst="rect">
            <a:avLst/>
          </a:prstGeom>
          <a:noFill/>
        </p:spPr>
        <p:txBody>
          <a:bodyPr wrap="square">
            <a:spAutoFit/>
          </a:bodyPr>
          <a:lstStyle/>
          <a:p>
            <a:pPr marL="0" lvl="0" indent="0" algn="l" rtl="0">
              <a:spcBef>
                <a:spcPts val="0"/>
              </a:spcBef>
              <a:spcAft>
                <a:spcPts val="0"/>
              </a:spcAft>
              <a:buNone/>
            </a:pPr>
            <a:r>
              <a:rPr lang="en-IN" sz="1800" b="1" dirty="0">
                <a:latin typeface="Bellota Text" panose="020B0604020202020204" charset="0"/>
                <a:ea typeface="Bellota Text" panose="020B0604020202020204" charset="0"/>
              </a:rPr>
              <a:t>Conclusion</a:t>
            </a:r>
          </a:p>
          <a:p>
            <a:pPr marL="0" lvl="0" indent="0" algn="l" rtl="0">
              <a:spcBef>
                <a:spcPts val="0"/>
              </a:spcBef>
              <a:spcAft>
                <a:spcPts val="0"/>
              </a:spcAft>
              <a:buNone/>
            </a:pPr>
            <a:endParaRPr lang="en-IN" sz="1800" b="1" dirty="0">
              <a:latin typeface="Bellota Text" panose="020B0604020202020204" charset="0"/>
              <a:ea typeface="Bellota Text"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Spark innovation presents “GConn”</a:t>
            </a:r>
            <a:endParaRPr dirty="0"/>
          </a:p>
        </p:txBody>
      </p:sp>
      <p:sp>
        <p:nvSpPr>
          <p:cNvPr id="240" name="Google Shape;240;p32"/>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100" dirty="0">
                <a:solidFill>
                  <a:schemeClr val="accent1"/>
                </a:solidFill>
              </a:rPr>
              <a:t>GConn is website developed by us for common people for common services “GConn” is name derived from Gram connect that means connecting people in a particular region.</a:t>
            </a:r>
            <a:endParaRPr sz="1100" dirty="0">
              <a:solidFill>
                <a:schemeClr val="accent1"/>
              </a:solidFill>
            </a:endParaRPr>
          </a:p>
        </p:txBody>
      </p:sp>
      <p:pic>
        <p:nvPicPr>
          <p:cNvPr id="239" name="Google Shape;239;p32"/>
          <p:cNvPicPr preferRelativeResize="0"/>
          <p:nvPr/>
        </p:nvPicPr>
        <p:blipFill rotWithShape="1">
          <a:blip r:embed="rId3"/>
          <a:srcRect l="-419" t="-1727" r="-777" b="6051"/>
          <a:stretch/>
        </p:blipFill>
        <p:spPr>
          <a:xfrm>
            <a:off x="0" y="741680"/>
            <a:ext cx="3428999" cy="33731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75A2-C50B-CCF7-FEF6-F9605EB9E692}"/>
              </a:ext>
            </a:extLst>
          </p:cNvPr>
          <p:cNvSpPr>
            <a:spLocks noGrp="1"/>
          </p:cNvSpPr>
          <p:nvPr>
            <p:ph type="title"/>
          </p:nvPr>
        </p:nvSpPr>
        <p:spPr>
          <a:xfrm>
            <a:off x="3312161" y="111760"/>
            <a:ext cx="4053840" cy="944880"/>
          </a:xfrm>
        </p:spPr>
        <p:txBody>
          <a:bodyPr/>
          <a:lstStyle/>
          <a:p>
            <a:r>
              <a:rPr lang="en-US" dirty="0"/>
              <a:t>01</a:t>
            </a:r>
            <a:endParaRPr lang="en-IN" dirty="0"/>
          </a:p>
        </p:txBody>
      </p:sp>
      <p:sp>
        <p:nvSpPr>
          <p:cNvPr id="3" name="Subtitle 2">
            <a:extLst>
              <a:ext uri="{FF2B5EF4-FFF2-40B4-BE49-F238E27FC236}">
                <a16:creationId xmlns:a16="http://schemas.microsoft.com/office/drawing/2014/main" id="{37FDAEF9-EFFE-0592-50DC-019A9F26672E}"/>
              </a:ext>
            </a:extLst>
          </p:cNvPr>
          <p:cNvSpPr>
            <a:spLocks noGrp="1"/>
          </p:cNvSpPr>
          <p:nvPr>
            <p:ph type="subTitle" idx="1"/>
          </p:nvPr>
        </p:nvSpPr>
        <p:spPr>
          <a:xfrm>
            <a:off x="203200" y="2423974"/>
            <a:ext cx="8280400" cy="1802585"/>
          </a:xfrm>
        </p:spPr>
        <p:txBody>
          <a:bodyPr/>
          <a:lstStyle/>
          <a:p>
            <a:pPr algn="l"/>
            <a:r>
              <a:rPr lang="en-US" b="1" dirty="0"/>
              <a:t>Fragmented Service Access</a:t>
            </a:r>
            <a:r>
              <a:rPr lang="en-US" dirty="0"/>
              <a:t>:</a:t>
            </a:r>
          </a:p>
          <a:p>
            <a:pPr algn="l">
              <a:buFont typeface="Arial" panose="020B0604020202020204" pitchFamily="34" charset="0"/>
              <a:buChar char="•"/>
            </a:pPr>
            <a:r>
              <a:rPr lang="en-US" b="1" dirty="0"/>
              <a:t>Problem</a:t>
            </a:r>
            <a:r>
              <a:rPr lang="en-US" dirty="0"/>
              <a:t>: Users often struggle to find a centralized platform that offers a variety of essential services such as education, finance, transportation, and healthcare. This fragmentation forces users to visit multiple websites or applications, leading to inefficiencies and a poor user experience.</a:t>
            </a:r>
          </a:p>
          <a:p>
            <a:pPr algn="l">
              <a:buFont typeface="Arial" panose="020B0604020202020204" pitchFamily="34" charset="0"/>
              <a:buChar char="•"/>
            </a:pPr>
            <a:r>
              <a:rPr lang="en-US" b="1" dirty="0"/>
              <a:t>Solution</a:t>
            </a:r>
            <a:r>
              <a:rPr lang="en-US" dirty="0"/>
              <a:t>: GConn integrates these diverse services into a single, user-friendly platform, providing a one-stop solution for users to access all their essential services conveniently.</a:t>
            </a:r>
          </a:p>
          <a:p>
            <a:pPr algn="l"/>
            <a:endParaRPr lang="en-IN" dirty="0"/>
          </a:p>
        </p:txBody>
      </p:sp>
    </p:spTree>
    <p:extLst>
      <p:ext uri="{BB962C8B-B14F-4D97-AF65-F5344CB8AC3E}">
        <p14:creationId xmlns:p14="http://schemas.microsoft.com/office/powerpoint/2010/main" val="268386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FFB3-8453-DD72-D7E0-77BAC528CD94}"/>
              </a:ext>
            </a:extLst>
          </p:cNvPr>
          <p:cNvSpPr>
            <a:spLocks noGrp="1"/>
          </p:cNvSpPr>
          <p:nvPr>
            <p:ph type="title"/>
          </p:nvPr>
        </p:nvSpPr>
        <p:spPr>
          <a:xfrm>
            <a:off x="2418080" y="-365760"/>
            <a:ext cx="4991485" cy="1899500"/>
          </a:xfrm>
        </p:spPr>
        <p:txBody>
          <a:bodyPr/>
          <a:lstStyle/>
          <a:p>
            <a:r>
              <a:rPr lang="en-US" dirty="0"/>
              <a:t>01</a:t>
            </a:r>
            <a:endParaRPr lang="en-IN" dirty="0"/>
          </a:p>
        </p:txBody>
      </p:sp>
      <p:sp>
        <p:nvSpPr>
          <p:cNvPr id="3" name="Subtitle 2">
            <a:extLst>
              <a:ext uri="{FF2B5EF4-FFF2-40B4-BE49-F238E27FC236}">
                <a16:creationId xmlns:a16="http://schemas.microsoft.com/office/drawing/2014/main" id="{8781B451-829B-F4A7-3A12-8CD942B17564}"/>
              </a:ext>
            </a:extLst>
          </p:cNvPr>
          <p:cNvSpPr>
            <a:spLocks noGrp="1"/>
          </p:cNvSpPr>
          <p:nvPr>
            <p:ph type="subTitle" idx="1"/>
          </p:nvPr>
        </p:nvSpPr>
        <p:spPr>
          <a:xfrm>
            <a:off x="233680" y="3017519"/>
            <a:ext cx="7744920" cy="334355"/>
          </a:xfrm>
        </p:spPr>
        <p:txBody>
          <a:bodyPr/>
          <a:lstStyle/>
          <a:p>
            <a:pPr algn="l"/>
            <a:r>
              <a:rPr lang="en-US" b="1" dirty="0"/>
              <a:t>Complex and Unintuitive Interfaces</a:t>
            </a:r>
            <a:r>
              <a:rPr lang="en-US" dirty="0"/>
              <a:t>:</a:t>
            </a:r>
          </a:p>
          <a:p>
            <a:pPr algn="l">
              <a:buFont typeface="Arial" panose="020B0604020202020204" pitchFamily="34" charset="0"/>
              <a:buChar char="•"/>
            </a:pPr>
            <a:r>
              <a:rPr lang="en-US" b="1" dirty="0"/>
              <a:t>Problem</a:t>
            </a:r>
            <a:r>
              <a:rPr lang="en-US" dirty="0"/>
              <a:t>: Many existing service platforms have complicated and unintuitive interfaces, making it difficult for users to navigate and find the services they need. This can be especially challenging for users who are not tech-savvy.</a:t>
            </a:r>
          </a:p>
          <a:p>
            <a:pPr algn="l">
              <a:buFont typeface="Arial" panose="020B0604020202020204" pitchFamily="34" charset="0"/>
              <a:buChar char="•"/>
            </a:pPr>
            <a:r>
              <a:rPr lang="en-US" b="1" dirty="0"/>
              <a:t>Solution</a:t>
            </a:r>
            <a:r>
              <a:rPr lang="en-US" dirty="0"/>
              <a:t>: GConn features a clean, intuitive, and easy-to-navigate interface, ensuring users can quickly find and access the services they need without confusion or frustration.</a:t>
            </a:r>
          </a:p>
          <a:p>
            <a:pPr algn="l"/>
            <a:endParaRPr lang="en-IN" dirty="0"/>
          </a:p>
        </p:txBody>
      </p:sp>
    </p:spTree>
    <p:extLst>
      <p:ext uri="{BB962C8B-B14F-4D97-AF65-F5344CB8AC3E}">
        <p14:creationId xmlns:p14="http://schemas.microsoft.com/office/powerpoint/2010/main" val="149163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6C99-D558-621E-84BE-E11EDBA8FBF6}"/>
              </a:ext>
            </a:extLst>
          </p:cNvPr>
          <p:cNvSpPr>
            <a:spLocks noGrp="1"/>
          </p:cNvSpPr>
          <p:nvPr>
            <p:ph type="title"/>
          </p:nvPr>
        </p:nvSpPr>
        <p:spPr>
          <a:xfrm>
            <a:off x="3332480" y="0"/>
            <a:ext cx="4646045" cy="2255100"/>
          </a:xfrm>
        </p:spPr>
        <p:txBody>
          <a:bodyPr/>
          <a:lstStyle/>
          <a:p>
            <a:r>
              <a:rPr lang="en-US" dirty="0"/>
              <a:t>01</a:t>
            </a:r>
            <a:endParaRPr lang="en-IN" dirty="0"/>
          </a:p>
        </p:txBody>
      </p:sp>
      <p:sp>
        <p:nvSpPr>
          <p:cNvPr id="3" name="Subtitle 2">
            <a:extLst>
              <a:ext uri="{FF2B5EF4-FFF2-40B4-BE49-F238E27FC236}">
                <a16:creationId xmlns:a16="http://schemas.microsoft.com/office/drawing/2014/main" id="{ACAF42B4-0670-DEBB-11A1-FD0DA077CDD1}"/>
              </a:ext>
            </a:extLst>
          </p:cNvPr>
          <p:cNvSpPr>
            <a:spLocks noGrp="1"/>
          </p:cNvSpPr>
          <p:nvPr>
            <p:ph type="subTitle" idx="1"/>
          </p:nvPr>
        </p:nvSpPr>
        <p:spPr>
          <a:xfrm>
            <a:off x="0" y="3027679"/>
            <a:ext cx="7978600" cy="324195"/>
          </a:xfrm>
        </p:spPr>
        <p:txBody>
          <a:bodyPr/>
          <a:lstStyle/>
          <a:p>
            <a:pPr algn="l"/>
            <a:r>
              <a:rPr lang="en-US" b="1" dirty="0"/>
              <a:t>Difficulty in Accessing and Managing Services on the Go</a:t>
            </a:r>
            <a:r>
              <a:rPr lang="en-US" dirty="0"/>
              <a:t>:</a:t>
            </a:r>
          </a:p>
          <a:p>
            <a:pPr algn="l">
              <a:buFont typeface="Arial" panose="020B0604020202020204" pitchFamily="34" charset="0"/>
              <a:buChar char="•"/>
            </a:pPr>
            <a:r>
              <a:rPr lang="en-US" b="1" dirty="0"/>
              <a:t>Problem</a:t>
            </a:r>
            <a:r>
              <a:rPr lang="en-US" dirty="0"/>
              <a:t>: Users need a platform that they can access from anywhere, on any device, to manage their services efficiently, especially for on-the-go tasks like booking rides or scheduling appointments.</a:t>
            </a:r>
          </a:p>
          <a:p>
            <a:pPr algn="l">
              <a:buFont typeface="Arial" panose="020B0604020202020204" pitchFamily="34" charset="0"/>
              <a:buChar char="•"/>
            </a:pPr>
            <a:r>
              <a:rPr lang="en-US" b="1" dirty="0"/>
              <a:t>Solution</a:t>
            </a:r>
            <a:r>
              <a:rPr lang="en-US" dirty="0"/>
              <a:t>: GConn is accessible on multiple devices, ensuring users can manage their services anytime, anywhere. The responsive design adapts to different screen sizes, providing a seamless experience across desktops, tablets, and smartphones.</a:t>
            </a:r>
          </a:p>
          <a:p>
            <a:pPr algn="l"/>
            <a:endParaRPr lang="en-IN" dirty="0"/>
          </a:p>
        </p:txBody>
      </p:sp>
    </p:spTree>
    <p:extLst>
      <p:ext uri="{BB962C8B-B14F-4D97-AF65-F5344CB8AC3E}">
        <p14:creationId xmlns:p14="http://schemas.microsoft.com/office/powerpoint/2010/main" val="321133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a:spLocks noGrp="1"/>
          </p:cNvSpPr>
          <p:nvPr>
            <p:ph type="ctrTitle"/>
          </p:nvPr>
        </p:nvSpPr>
        <p:spPr>
          <a:xfrm>
            <a:off x="1427356" y="837542"/>
            <a:ext cx="4988312" cy="93505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Features of Project</a:t>
            </a:r>
            <a:endParaRPr dirty="0"/>
          </a:p>
        </p:txBody>
      </p:sp>
      <p:sp>
        <p:nvSpPr>
          <p:cNvPr id="258" name="Google Shape;258;p34"/>
          <p:cNvSpPr txBox="1">
            <a:spLocks noGrp="1"/>
          </p:cNvSpPr>
          <p:nvPr>
            <p:ph type="title" idx="2"/>
          </p:nvPr>
        </p:nvSpPr>
        <p:spPr>
          <a:xfrm>
            <a:off x="2237678" y="242942"/>
            <a:ext cx="2995961" cy="59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59" name="Google Shape;259;p34"/>
          <p:cNvSpPr/>
          <p:nvPr/>
        </p:nvSpPr>
        <p:spPr>
          <a:xfrm>
            <a:off x="7481750" y="-47523"/>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079AB374-299C-16E0-3604-ED7781651DB0}"/>
              </a:ext>
            </a:extLst>
          </p:cNvPr>
          <p:cNvSpPr txBox="1"/>
          <p:nvPr/>
        </p:nvSpPr>
        <p:spPr>
          <a:xfrm>
            <a:off x="5515485" y="1554654"/>
            <a:ext cx="3998925" cy="523220"/>
          </a:xfrm>
          <a:prstGeom prst="rect">
            <a:avLst/>
          </a:prstGeom>
          <a:noFill/>
        </p:spPr>
        <p:txBody>
          <a:bodyPr wrap="square">
            <a:spAutoFit/>
          </a:bodyPr>
          <a:lstStyle/>
          <a:p>
            <a:endParaRPr lang="en-US" dirty="0"/>
          </a:p>
          <a:p>
            <a:endParaRPr lang="en-US" dirty="0"/>
          </a:p>
        </p:txBody>
      </p:sp>
      <p:sp>
        <p:nvSpPr>
          <p:cNvPr id="6" name="Rectangle 1">
            <a:extLst>
              <a:ext uri="{FF2B5EF4-FFF2-40B4-BE49-F238E27FC236}">
                <a16:creationId xmlns:a16="http://schemas.microsoft.com/office/drawing/2014/main" id="{86E2FFC6-48D3-1587-69B6-DB42D74C8675}"/>
              </a:ext>
            </a:extLst>
          </p:cNvPr>
          <p:cNvSpPr>
            <a:spLocks noChangeArrowheads="1"/>
          </p:cNvSpPr>
          <p:nvPr/>
        </p:nvSpPr>
        <p:spPr bwMode="auto">
          <a:xfrm>
            <a:off x="170985" y="1580301"/>
            <a:ext cx="7404410" cy="2026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GConn provides a centralized platform offering a variety of essential services.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Seamless integration of education, finance, transportation, and healthcare services.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User-friendly interface  for quick and easy access to required services.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Secure and reliable connections to verified service providers.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b="1" dirty="0"/>
          </a:p>
        </p:txBody>
      </p:sp>
      <p:sp>
        <p:nvSpPr>
          <p:cNvPr id="268" name="Google Shape;268;p35"/>
          <p:cNvSpPr txBox="1">
            <a:spLocks noGrp="1"/>
          </p:cNvSpPr>
          <p:nvPr>
            <p:ph type="subTitle" idx="1"/>
          </p:nvPr>
        </p:nvSpPr>
        <p:spPr>
          <a:xfrm>
            <a:off x="1" y="2186939"/>
            <a:ext cx="3848100" cy="906781"/>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en-US" b="1" dirty="0"/>
              <a:t>Service Selection</a:t>
            </a:r>
            <a:r>
              <a:rPr lang="en-US" dirty="0"/>
              <a:t>: Users browse and select the desired service category.</a:t>
            </a:r>
          </a:p>
          <a:p>
            <a:pPr>
              <a:buFont typeface="Arial" panose="020B0604020202020204" pitchFamily="34" charset="0"/>
              <a:buChar char="•"/>
            </a:pPr>
            <a:r>
              <a:rPr lang="en-US" b="1" dirty="0"/>
              <a:t>Form Submission</a:t>
            </a:r>
            <a:r>
              <a:rPr lang="en-US" dirty="0"/>
              <a:t>: Users fill out and submit relevant forms.</a:t>
            </a:r>
          </a:p>
          <a:p>
            <a:pPr>
              <a:buFont typeface="Arial" panose="020B0604020202020204" pitchFamily="34" charset="0"/>
              <a:buChar char="•"/>
            </a:pPr>
            <a:r>
              <a:rPr lang="en-US" b="1" dirty="0"/>
              <a:t>Service Confirmation</a:t>
            </a:r>
            <a:r>
              <a:rPr lang="en-US" dirty="0"/>
              <a:t>: Users receive confirmation and further instructions.</a:t>
            </a:r>
          </a:p>
          <a:p>
            <a:pPr>
              <a:buFont typeface="Arial" panose="020B0604020202020204" pitchFamily="34" charset="0"/>
              <a:buChar char="•"/>
            </a:pPr>
            <a:r>
              <a:rPr lang="en-US" b="1" dirty="0"/>
              <a:t>Feedback</a:t>
            </a:r>
            <a:r>
              <a:rPr lang="en-US" dirty="0"/>
              <a:t>: Users provide feedback to improve service quality.</a:t>
            </a:r>
          </a:p>
          <a:p>
            <a:pPr marL="0" lvl="0" indent="0" algn="l" rtl="0">
              <a:spcBef>
                <a:spcPts val="0"/>
              </a:spcBef>
              <a:spcAft>
                <a:spcPts val="0"/>
              </a:spcAft>
              <a:buClr>
                <a:schemeClr val="dk1"/>
              </a:buClr>
              <a:buSzPts val="1100"/>
              <a:buFont typeface="Arial"/>
              <a:buNone/>
            </a:pPr>
            <a:endParaRPr dirty="0">
              <a:solidFill>
                <a:schemeClr val="accent1"/>
              </a:solidFill>
            </a:endParaRPr>
          </a:p>
        </p:txBody>
      </p:sp>
      <p:pic>
        <p:nvPicPr>
          <p:cNvPr id="267" name="Google Shape;267;p35"/>
          <p:cNvPicPr preferRelativeResize="0"/>
          <p:nvPr/>
        </p:nvPicPr>
        <p:blipFill>
          <a:blip r:embed="rId3"/>
          <a:srcRect t="6157" b="6157"/>
          <a:stretch/>
        </p:blipFill>
        <p:spPr>
          <a:xfrm>
            <a:off x="4343585" y="1567522"/>
            <a:ext cx="4294893" cy="2008456"/>
          </a:xfrm>
          <a:prstGeom prst="rect">
            <a:avLst/>
          </a:prstGeom>
          <a:noFill/>
          <a:ln>
            <a:noFill/>
          </a:ln>
        </p:spPr>
      </p:pic>
      <p:sp>
        <p:nvSpPr>
          <p:cNvPr id="3" name="TextBox 2">
            <a:extLst>
              <a:ext uri="{FF2B5EF4-FFF2-40B4-BE49-F238E27FC236}">
                <a16:creationId xmlns:a16="http://schemas.microsoft.com/office/drawing/2014/main" id="{11D97119-0EEE-E086-F29E-BD491E09A20D}"/>
              </a:ext>
            </a:extLst>
          </p:cNvPr>
          <p:cNvSpPr txBox="1"/>
          <p:nvPr/>
        </p:nvSpPr>
        <p:spPr>
          <a:xfrm>
            <a:off x="1111405" y="990500"/>
            <a:ext cx="4572000" cy="461665"/>
          </a:xfrm>
          <a:prstGeom prst="rect">
            <a:avLst/>
          </a:prstGeom>
          <a:noFill/>
        </p:spPr>
        <p:txBody>
          <a:bodyPr wrap="square">
            <a:spAutoFit/>
          </a:bodyPr>
          <a:lstStyle/>
          <a:p>
            <a:pPr marL="0" lvl="0" indent="0" algn="l" rtl="0">
              <a:spcBef>
                <a:spcPts val="0"/>
              </a:spcBef>
              <a:spcAft>
                <a:spcPts val="0"/>
              </a:spcAft>
              <a:buNone/>
            </a:pPr>
            <a:r>
              <a:rPr lang="en-IN" sz="2400" dirty="0"/>
              <a:t>Process flow</a:t>
            </a:r>
            <a:endParaRPr lang="en-IN"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37"/>
          <p:cNvSpPr/>
          <p:nvPr/>
        </p:nvSpPr>
        <p:spPr>
          <a:xfrm>
            <a:off x="25" y="2434475"/>
            <a:ext cx="5050129" cy="896225"/>
          </a:xfrm>
          <a:custGeom>
            <a:avLst/>
            <a:gdLst/>
            <a:ahLst/>
            <a:cxnLst/>
            <a:rect l="l" t="t" r="r" b="b"/>
            <a:pathLst>
              <a:path w="82404" h="1581" extrusionOk="0">
                <a:moveTo>
                  <a:pt x="1" y="0"/>
                </a:moveTo>
                <a:lnTo>
                  <a:pt x="1" y="1581"/>
                </a:lnTo>
                <a:lnTo>
                  <a:pt x="82404" y="1581"/>
                </a:lnTo>
                <a:lnTo>
                  <a:pt x="8240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9" name="Google Shape;279;p37"/>
          <p:cNvPicPr preferRelativeResize="0"/>
          <p:nvPr/>
        </p:nvPicPr>
        <p:blipFill rotWithShape="1">
          <a:blip r:embed="rId3"/>
          <a:srcRect l="6913" t="2" r="4048"/>
          <a:stretch/>
        </p:blipFill>
        <p:spPr>
          <a:xfrm>
            <a:off x="772500" y="1217237"/>
            <a:ext cx="3799500" cy="3330700"/>
          </a:xfrm>
          <a:prstGeom prst="rect">
            <a:avLst/>
          </a:prstGeom>
          <a:noFill/>
          <a:ln>
            <a:noFill/>
          </a:ln>
        </p:spPr>
      </p:pic>
      <p:sp>
        <p:nvSpPr>
          <p:cNvPr id="280" name="Google Shape;280;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Now selected a service</a:t>
            </a:r>
            <a:endParaRPr dirty="0"/>
          </a:p>
        </p:txBody>
      </p:sp>
      <p:sp>
        <p:nvSpPr>
          <p:cNvPr id="282" name="Google Shape;282;p37"/>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Users browse and select the desired service category.</a:t>
            </a:r>
            <a:endParaRPr dirty="0">
              <a:solidFill>
                <a:schemeClr val="accent1"/>
              </a:solidFill>
            </a:endParaRPr>
          </a:p>
        </p:txBody>
      </p:sp>
    </p:spTree>
  </p:cSld>
  <p:clrMapOvr>
    <a:masterClrMapping/>
  </p:clrMapOvr>
</p:sld>
</file>

<file path=ppt/theme/theme1.xml><?xml version="1.0" encoding="utf-8"?>
<a:theme xmlns:a="http://schemas.openxmlformats.org/drawingml/2006/main" name="Minimalist Project Proposal by Slidesg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598</Words>
  <Application>Microsoft Office PowerPoint</Application>
  <PresentationFormat>On-screen Show (16:9)</PresentationFormat>
  <Paragraphs>87</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Bellota Text</vt:lpstr>
      <vt:lpstr>Nunito Sans Black</vt:lpstr>
      <vt:lpstr>Poppins Light</vt:lpstr>
      <vt:lpstr>Arial</vt:lpstr>
      <vt:lpstr>Nunito</vt:lpstr>
      <vt:lpstr>Minimalist Project Proposal by Slidesgo</vt:lpstr>
      <vt:lpstr>Problem Statement 2</vt:lpstr>
      <vt:lpstr>01</vt:lpstr>
      <vt:lpstr>Spark innovation presents “GConn”</vt:lpstr>
      <vt:lpstr>01</vt:lpstr>
      <vt:lpstr>01</vt:lpstr>
      <vt:lpstr>01</vt:lpstr>
      <vt:lpstr>Features of Project</vt:lpstr>
      <vt:lpstr>03</vt:lpstr>
      <vt:lpstr>Now selected a service</vt:lpstr>
      <vt:lpstr>Subpage for service</vt:lpstr>
      <vt:lpstr>Example service</vt:lpstr>
      <vt:lpstr>Front-end</vt:lpstr>
      <vt:lpstr>Flow diagram</vt:lpstr>
      <vt:lpstr>Member 1</vt:lpstr>
      <vt:lpstr>Conclusion</vt:lpstr>
      <vt:lpstr>Awesome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Siddhi</dc:creator>
  <cp:lastModifiedBy>Siddhi Deshpande</cp:lastModifiedBy>
  <cp:revision>2</cp:revision>
  <dcterms:modified xsi:type="dcterms:W3CDTF">2024-07-10T10:51:49Z</dcterms:modified>
</cp:coreProperties>
</file>