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12"/>
  </p:sldMasterIdLst>
  <p:notesMasterIdLst>
    <p:notesMasterId r:id="rId16"/>
  </p:notesMasterIdLst>
  <p:handoutMasterIdLst>
    <p:handoutMasterId r:id="rId17"/>
  </p:handoutMasterIdLst>
  <p:sldIdLst>
    <p:sldId id="364" r:id="rId13"/>
    <p:sldId id="365" r:id="rId14"/>
    <p:sldId id="366" r:id="rId15"/>
  </p:sldIdLst>
  <p:sldSz cx="12195175" cy="6858000"/>
  <p:notesSz cx="6858000" cy="9144000"/>
  <p:custDataLst>
    <p:tags r:id="rId18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080"/>
    <a:srgbClr val="A101C2"/>
    <a:srgbClr val="BDEA86"/>
    <a:srgbClr val="5DC221"/>
    <a:srgbClr val="CC00DE"/>
    <a:srgbClr val="A100C2"/>
    <a:srgbClr val="0179F5"/>
    <a:srgbClr val="C1FCED"/>
    <a:srgbClr val="2BE1BE"/>
    <a:srgbClr val="003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875" autoAdjust="0"/>
  </p:normalViewPr>
  <p:slideViewPr>
    <p:cSldViewPr snapToGrid="0" showGuides="1">
      <p:cViewPr varScale="1">
        <p:scale>
          <a:sx n="76" d="100"/>
          <a:sy n="76" d="100"/>
        </p:scale>
        <p:origin x="132" y="936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2818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10" Type="http://schemas.openxmlformats.org/officeDocument/2006/relationships/customXml" Target="../customXml/item10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>
                <a:latin typeface="Arial" panose="020B0604020202020204" pitchFamily="34" charset="0"/>
              </a:rPr>
              <a:pPr algn="ctr"/>
              <a:t>‹#›</a:t>
            </a:fld>
            <a:endParaRPr lang="de-DE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 i="0">
                <a:latin typeface="Arial" panose="020B0604020202020204" pitchFamily="34" charset="0"/>
              </a:defRPr>
            </a:lvl1pPr>
          </a:lstStyle>
          <a:p>
            <a:fld id="{7D8C2C35-2B8A-446E-BEC0-FD36716C29AC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1" userDrawn="1">
          <p15:clr>
            <a:srgbClr val="FBAE40"/>
          </p15:clr>
        </p15:guide>
        <p15:guide id="5" orient="horz" pos="211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quired Company Logo Placeholder">
            <a:extLst>
              <a:ext uri="{FF2B5EF4-FFF2-40B4-BE49-F238E27FC236}">
                <a16:creationId xmlns:a16="http://schemas.microsoft.com/office/drawing/2014/main" id="{98F08F96-B8AA-3543-9FDD-33B12571934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4000" y="522453"/>
            <a:ext cx="4116387" cy="252000"/>
          </a:xfrm>
        </p:spPr>
        <p:txBody>
          <a:bodyPr anchor="ctr" anchorCtr="0"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Add sub brand 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b="0" i="0" dirty="0">
                <a:latin typeface="Arial" panose="020B0604020202020204" pitchFamily="34" charset="0"/>
              </a:rPr>
              <a:t>Contact information:</a:t>
            </a:r>
          </a:p>
        </p:txBody>
      </p:sp>
      <p:sp>
        <p:nvSpPr>
          <p:cNvPr id="7" name="SAP Logo Placeholder">
            <a:extLst>
              <a:ext uri="{FF2B5EF4-FFF2-40B4-BE49-F238E27FC236}">
                <a16:creationId xmlns:a16="http://schemas.microsoft.com/office/drawing/2014/main" id="{C30FAC47-518B-493F-9AA1-E4DF202B0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09760" y="5797296"/>
            <a:ext cx="1963737" cy="360362"/>
          </a:xfrm>
        </p:spPr>
        <p:txBody>
          <a:bodyPr anchor="ctr" anchorCtr="0"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92DE12-4084-77D2-FD2A-8E63F6FBE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1466850"/>
            <a:ext cx="5413477" cy="846386"/>
          </a:xfrm>
        </p:spPr>
        <p:txBody>
          <a:bodyPr/>
          <a:lstStyle>
            <a:lvl1pPr>
              <a:defRPr sz="5500"/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399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2678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1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117" Type="http://schemas.openxmlformats.org/officeDocument/2006/relationships/tags" Target="../tags/tag100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89" Type="http://schemas.openxmlformats.org/officeDocument/2006/relationships/tags" Target="../tags/tag72.xml"/><Relationship Id="rId112" Type="http://schemas.openxmlformats.org/officeDocument/2006/relationships/tags" Target="../tags/tag95.xml"/><Relationship Id="rId133" Type="http://schemas.openxmlformats.org/officeDocument/2006/relationships/tags" Target="../tags/tag116.xml"/><Relationship Id="rId138" Type="http://schemas.openxmlformats.org/officeDocument/2006/relationships/tags" Target="../tags/tag121.xml"/><Relationship Id="rId16" Type="http://schemas.openxmlformats.org/officeDocument/2006/relationships/slideLayout" Target="../slideLayouts/slideLayout16.xml"/><Relationship Id="rId107" Type="http://schemas.openxmlformats.org/officeDocument/2006/relationships/tags" Target="../tags/tag90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102" Type="http://schemas.openxmlformats.org/officeDocument/2006/relationships/tags" Target="../tags/tag85.xml"/><Relationship Id="rId123" Type="http://schemas.openxmlformats.org/officeDocument/2006/relationships/tags" Target="../tags/tag106.xml"/><Relationship Id="rId128" Type="http://schemas.openxmlformats.org/officeDocument/2006/relationships/tags" Target="../tags/tag111.xml"/><Relationship Id="rId5" Type="http://schemas.openxmlformats.org/officeDocument/2006/relationships/slideLayout" Target="../slideLayouts/slideLayout5.xml"/><Relationship Id="rId90" Type="http://schemas.openxmlformats.org/officeDocument/2006/relationships/tags" Target="../tags/tag73.xml"/><Relationship Id="rId95" Type="http://schemas.openxmlformats.org/officeDocument/2006/relationships/tags" Target="../tags/tag78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113" Type="http://schemas.openxmlformats.org/officeDocument/2006/relationships/tags" Target="../tags/tag96.xml"/><Relationship Id="rId118" Type="http://schemas.openxmlformats.org/officeDocument/2006/relationships/tags" Target="../tags/tag101.xml"/><Relationship Id="rId134" Type="http://schemas.openxmlformats.org/officeDocument/2006/relationships/tags" Target="../tags/tag117.xml"/><Relationship Id="rId139" Type="http://schemas.openxmlformats.org/officeDocument/2006/relationships/tags" Target="../tags/tag122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85" Type="http://schemas.openxmlformats.org/officeDocument/2006/relationships/tags" Target="../tags/tag68.xml"/><Relationship Id="rId93" Type="http://schemas.openxmlformats.org/officeDocument/2006/relationships/tags" Target="../tags/tag76.xml"/><Relationship Id="rId98" Type="http://schemas.openxmlformats.org/officeDocument/2006/relationships/tags" Target="../tags/tag81.xml"/><Relationship Id="rId121" Type="http://schemas.openxmlformats.org/officeDocument/2006/relationships/tags" Target="../tags/tag104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103" Type="http://schemas.openxmlformats.org/officeDocument/2006/relationships/tags" Target="../tags/tag86.xml"/><Relationship Id="rId108" Type="http://schemas.openxmlformats.org/officeDocument/2006/relationships/tags" Target="../tags/tag91.xml"/><Relationship Id="rId116" Type="http://schemas.openxmlformats.org/officeDocument/2006/relationships/tags" Target="../tags/tag99.xml"/><Relationship Id="rId124" Type="http://schemas.openxmlformats.org/officeDocument/2006/relationships/tags" Target="../tags/tag107.xml"/><Relationship Id="rId129" Type="http://schemas.openxmlformats.org/officeDocument/2006/relationships/tags" Target="../tags/tag112.xml"/><Relationship Id="rId137" Type="http://schemas.openxmlformats.org/officeDocument/2006/relationships/tags" Target="../tags/tag12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88" Type="http://schemas.openxmlformats.org/officeDocument/2006/relationships/tags" Target="../tags/tag71.xml"/><Relationship Id="rId91" Type="http://schemas.openxmlformats.org/officeDocument/2006/relationships/tags" Target="../tags/tag74.xml"/><Relationship Id="rId96" Type="http://schemas.openxmlformats.org/officeDocument/2006/relationships/tags" Target="../tags/tag79.xml"/><Relationship Id="rId111" Type="http://schemas.openxmlformats.org/officeDocument/2006/relationships/tags" Target="../tags/tag94.xml"/><Relationship Id="rId132" Type="http://schemas.openxmlformats.org/officeDocument/2006/relationships/tags" Target="../tags/tag115.xml"/><Relationship Id="rId140" Type="http://schemas.openxmlformats.org/officeDocument/2006/relationships/tags" Target="../tags/tag12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6" Type="http://schemas.openxmlformats.org/officeDocument/2006/relationships/tags" Target="../tags/tag89.xml"/><Relationship Id="rId114" Type="http://schemas.openxmlformats.org/officeDocument/2006/relationships/tags" Target="../tags/tag97.xml"/><Relationship Id="rId119" Type="http://schemas.openxmlformats.org/officeDocument/2006/relationships/tags" Target="../tags/tag102.xml"/><Relationship Id="rId127" Type="http://schemas.openxmlformats.org/officeDocument/2006/relationships/tags" Target="../tags/tag11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86" Type="http://schemas.openxmlformats.org/officeDocument/2006/relationships/tags" Target="../tags/tag69.xml"/><Relationship Id="rId94" Type="http://schemas.openxmlformats.org/officeDocument/2006/relationships/tags" Target="../tags/tag77.xml"/><Relationship Id="rId99" Type="http://schemas.openxmlformats.org/officeDocument/2006/relationships/tags" Target="../tags/tag82.xml"/><Relationship Id="rId101" Type="http://schemas.openxmlformats.org/officeDocument/2006/relationships/tags" Target="../tags/tag84.xml"/><Relationship Id="rId122" Type="http://schemas.openxmlformats.org/officeDocument/2006/relationships/tags" Target="../tags/tag105.xml"/><Relationship Id="rId130" Type="http://schemas.openxmlformats.org/officeDocument/2006/relationships/tags" Target="../tags/tag113.xml"/><Relationship Id="rId135" Type="http://schemas.openxmlformats.org/officeDocument/2006/relationships/tags" Target="../tags/tag11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109" Type="http://schemas.openxmlformats.org/officeDocument/2006/relationships/tags" Target="../tags/tag9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97" Type="http://schemas.openxmlformats.org/officeDocument/2006/relationships/tags" Target="../tags/tag80.xml"/><Relationship Id="rId104" Type="http://schemas.openxmlformats.org/officeDocument/2006/relationships/tags" Target="../tags/tag87.xml"/><Relationship Id="rId120" Type="http://schemas.openxmlformats.org/officeDocument/2006/relationships/tags" Target="../tags/tag103.xml"/><Relationship Id="rId125" Type="http://schemas.openxmlformats.org/officeDocument/2006/relationships/tags" Target="../tags/tag108.xml"/><Relationship Id="rId141" Type="http://schemas.openxmlformats.org/officeDocument/2006/relationships/tags" Target="../tags/tag124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92" Type="http://schemas.openxmlformats.org/officeDocument/2006/relationships/tags" Target="../tags/tag75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Relationship Id="rId87" Type="http://schemas.openxmlformats.org/officeDocument/2006/relationships/tags" Target="../tags/tag70.xml"/><Relationship Id="rId110" Type="http://schemas.openxmlformats.org/officeDocument/2006/relationships/tags" Target="../tags/tag93.xml"/><Relationship Id="rId115" Type="http://schemas.openxmlformats.org/officeDocument/2006/relationships/tags" Target="../tags/tag98.xml"/><Relationship Id="rId131" Type="http://schemas.openxmlformats.org/officeDocument/2006/relationships/tags" Target="../tags/tag114.xml"/><Relationship Id="rId136" Type="http://schemas.openxmlformats.org/officeDocument/2006/relationships/tags" Target="../tags/tag119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56" Type="http://schemas.openxmlformats.org/officeDocument/2006/relationships/tags" Target="../tags/tag39.xml"/><Relationship Id="rId77" Type="http://schemas.openxmlformats.org/officeDocument/2006/relationships/tags" Target="../tags/tag60.xml"/><Relationship Id="rId100" Type="http://schemas.openxmlformats.org/officeDocument/2006/relationships/tags" Target="../tags/tag83.xml"/><Relationship Id="rId105" Type="http://schemas.openxmlformats.org/officeDocument/2006/relationships/tags" Target="../tags/tag88.xml"/><Relationship Id="rId126" Type="http://schemas.openxmlformats.org/officeDocument/2006/relationships/tags" Target="../tags/tag10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b="0" i="0" noProof="0" smtClean="0">
                <a:latin typeface="Arial" panose="020B0604020202020204" pitchFamily="34" charset="0"/>
              </a:rPr>
              <a:pPr marL="0" lvl="0" indent="0" algn="r">
                <a:buNone/>
              </a:pPr>
              <a:t>‹#›</a:t>
            </a:fld>
            <a:endParaRPr lang="en-US" sz="900" b="0" i="0" noProof="0" dirty="0">
              <a:latin typeface="Arial" panose="020B0604020202020204" pitchFamily="34" charset="0"/>
            </a:endParaRP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19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20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21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  <p:sp>
        <p:nvSpPr>
          <p:cNvPr id="5" name="Copyright Placeholder" descr="{&quot;templafy&quot;:{&quot;id&quot;:&quot;3ea041f6-07c9-410c-a95b-dd41c3475b67&quot;}}">
            <a:extLst>
              <a:ext uri="{FF2B5EF4-FFF2-40B4-BE49-F238E27FC236}">
                <a16:creationId xmlns:a16="http://schemas.microsoft.com/office/drawing/2014/main" id="{98C5CD0B-2C32-9372-5E4C-7C887024D0C0}"/>
              </a:ext>
            </a:extLst>
          </p:cNvPr>
          <p:cNvSpPr txBox="1">
            <a:spLocks/>
          </p:cNvSpPr>
          <p:nvPr userDrawn="1"/>
        </p:nvSpPr>
        <p:spPr>
          <a:xfrm>
            <a:off x="504001" y="6529846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dirty="0"/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65" r:id="rId2"/>
    <p:sldLayoutId id="2147483767" r:id="rId3"/>
    <p:sldLayoutId id="2147483743" r:id="rId4"/>
    <p:sldLayoutId id="2147483774" r:id="rId5"/>
    <p:sldLayoutId id="2147483745" r:id="rId6"/>
    <p:sldLayoutId id="2147483760" r:id="rId7"/>
    <p:sldLayoutId id="2147483768" r:id="rId8"/>
    <p:sldLayoutId id="2147483769" r:id="rId9"/>
    <p:sldLayoutId id="2147483770" r:id="rId10"/>
    <p:sldLayoutId id="2147483744" r:id="rId11"/>
    <p:sldLayoutId id="2147483757" r:id="rId12"/>
    <p:sldLayoutId id="2147483771" r:id="rId13"/>
    <p:sldLayoutId id="2147483763" r:id="rId14"/>
    <p:sldLayoutId id="2147483751" r:id="rId15"/>
    <p:sldLayoutId id="2147483756" r:id="rId16"/>
    <p:sldLayoutId id="2147483740" r:id="rId17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tx1"/>
        </a:buClr>
        <a:buSzPct val="10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b="0" i="0" kern="1200" noProof="0" dirty="0" smtClean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72BD3C1-0F57-21D2-356D-A86BE21B671E}"/>
              </a:ext>
            </a:extLst>
          </p:cNvPr>
          <p:cNvSpPr/>
          <p:nvPr/>
        </p:nvSpPr>
        <p:spPr bwMode="gray">
          <a:xfrm>
            <a:off x="486136" y="2786655"/>
            <a:ext cx="474562" cy="474562"/>
          </a:xfrm>
          <a:prstGeom prst="ellips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8D1172-B78D-7CBB-BFA5-087450B8E2F2}"/>
              </a:ext>
            </a:extLst>
          </p:cNvPr>
          <p:cNvSpPr/>
          <p:nvPr/>
        </p:nvSpPr>
        <p:spPr bwMode="gray">
          <a:xfrm>
            <a:off x="5312293" y="598243"/>
            <a:ext cx="474562" cy="474562"/>
          </a:xfrm>
          <a:prstGeom prst="ellips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873330-F402-8AA2-4103-BADD7D2307CE}"/>
              </a:ext>
            </a:extLst>
          </p:cNvPr>
          <p:cNvSpPr/>
          <p:nvPr/>
        </p:nvSpPr>
        <p:spPr bwMode="gray">
          <a:xfrm>
            <a:off x="5312293" y="4421236"/>
            <a:ext cx="474562" cy="474562"/>
          </a:xfrm>
          <a:prstGeom prst="ellips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1829A7-0459-645B-505E-36FD16FFE28E}"/>
              </a:ext>
            </a:extLst>
          </p:cNvPr>
          <p:cNvSpPr/>
          <p:nvPr/>
        </p:nvSpPr>
        <p:spPr bwMode="gray">
          <a:xfrm>
            <a:off x="11089843" y="2786655"/>
            <a:ext cx="474562" cy="474562"/>
          </a:xfrm>
          <a:prstGeom prst="ellips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out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BE935-F228-F36B-93F9-7D020E0BD212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891200" y="835524"/>
            <a:ext cx="4421093" cy="2020629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97FA35-9591-9647-C686-D0D93DC4AE67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891200" y="3191719"/>
            <a:ext cx="4421093" cy="146679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128E86-CA1A-8554-31FC-F3736FBD2E31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786855" y="835524"/>
            <a:ext cx="5302988" cy="218841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F2E593-140F-E3D0-C076-1043628E65E0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5786855" y="3023936"/>
            <a:ext cx="5302988" cy="163458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AFD0C38-E4BC-1643-20D2-4992D328E835}"/>
              </a:ext>
            </a:extLst>
          </p:cNvPr>
          <p:cNvSpPr/>
          <p:nvPr/>
        </p:nvSpPr>
        <p:spPr bwMode="gray">
          <a:xfrm>
            <a:off x="4386374" y="1126833"/>
            <a:ext cx="1689100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+1.8918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437024-9B32-7ADF-B2C5-AED040158478}"/>
              </a:ext>
            </a:extLst>
          </p:cNvPr>
          <p:cNvSpPr/>
          <p:nvPr/>
        </p:nvSpPr>
        <p:spPr bwMode="gray">
          <a:xfrm>
            <a:off x="4386374" y="3892646"/>
            <a:ext cx="1689100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+1.8881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6447AA-F982-E58B-251D-793DA4B6D5F2}"/>
              </a:ext>
            </a:extLst>
          </p:cNvPr>
          <p:cNvSpPr/>
          <p:nvPr/>
        </p:nvSpPr>
        <p:spPr bwMode="gray">
          <a:xfrm>
            <a:off x="2778643" y="1608557"/>
            <a:ext cx="1689100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X 0.9942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AF948B-171E-9B3E-F426-5F55B6F06A7D}"/>
              </a:ext>
            </a:extLst>
          </p:cNvPr>
          <p:cNvSpPr/>
          <p:nvPr/>
        </p:nvSpPr>
        <p:spPr bwMode="gray">
          <a:xfrm>
            <a:off x="2529227" y="3431742"/>
            <a:ext cx="1689100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X -1.8881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196980-F332-14DD-86E9-CF2967BD1749}"/>
              </a:ext>
            </a:extLst>
          </p:cNvPr>
          <p:cNvSpPr/>
          <p:nvPr/>
        </p:nvSpPr>
        <p:spPr bwMode="gray">
          <a:xfrm>
            <a:off x="7237081" y="1977551"/>
            <a:ext cx="1689100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+2.0117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EA2A80-F837-4295-BD89-B51CD8A49791}"/>
              </a:ext>
            </a:extLst>
          </p:cNvPr>
          <p:cNvSpPr/>
          <p:nvPr/>
        </p:nvSpPr>
        <p:spPr bwMode="gray">
          <a:xfrm>
            <a:off x="7237081" y="3355128"/>
            <a:ext cx="1689100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-2.6481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D7B4F5-DB29-0399-3733-EBA589C8B632}"/>
              </a:ext>
            </a:extLst>
          </p:cNvPr>
          <p:cNvSpPr/>
          <p:nvPr/>
        </p:nvSpPr>
        <p:spPr bwMode="gray">
          <a:xfrm>
            <a:off x="8926181" y="2717157"/>
            <a:ext cx="1689100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+1.1943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68D4C1-A4B2-7123-FA1A-BC1927801AFC}"/>
              </a:ext>
            </a:extLst>
          </p:cNvPr>
          <p:cNvSpPr/>
          <p:nvPr/>
        </p:nvSpPr>
        <p:spPr bwMode="gray">
          <a:xfrm>
            <a:off x="1701415" y="1608557"/>
            <a:ext cx="931179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800" kern="0" dirty="0" err="1">
                <a:ea typeface="Arial Unicode MS" pitchFamily="34" charset="-128"/>
                <a:cs typeface="Arial Unicode MS" pitchFamily="34" charset="-128"/>
              </a:rPr>
              <a:t>ReLU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5E38E4-C5BF-F379-3AA8-8C911F7B496A}"/>
              </a:ext>
            </a:extLst>
          </p:cNvPr>
          <p:cNvSpPr/>
          <p:nvPr/>
        </p:nvSpPr>
        <p:spPr bwMode="gray">
          <a:xfrm>
            <a:off x="1507706" y="3450556"/>
            <a:ext cx="931179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800" kern="0" dirty="0" err="1">
                <a:ea typeface="Arial Unicode MS" pitchFamily="34" charset="-128"/>
                <a:cs typeface="Arial Unicode MS" pitchFamily="34" charset="-128"/>
              </a:rPr>
              <a:t>ReLU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1A4505-8677-A537-36D4-7550471ECC20}"/>
              </a:ext>
            </a:extLst>
          </p:cNvPr>
          <p:cNvSpPr/>
          <p:nvPr/>
        </p:nvSpPr>
        <p:spPr bwMode="gray">
          <a:xfrm>
            <a:off x="6217755" y="2008358"/>
            <a:ext cx="931179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800" kern="0" dirty="0" err="1">
                <a:ea typeface="Arial Unicode MS" pitchFamily="34" charset="-128"/>
                <a:cs typeface="Arial Unicode MS" pitchFamily="34" charset="-128"/>
              </a:rPr>
              <a:t>ReLU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1DE56-43C6-F981-7B66-126532FC5F0C}"/>
              </a:ext>
            </a:extLst>
          </p:cNvPr>
          <p:cNvSpPr/>
          <p:nvPr/>
        </p:nvSpPr>
        <p:spPr bwMode="gray">
          <a:xfrm>
            <a:off x="6229956" y="3372694"/>
            <a:ext cx="931179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800" kern="0" dirty="0" err="1">
                <a:ea typeface="Arial Unicode MS" pitchFamily="34" charset="-128"/>
                <a:cs typeface="Arial Unicode MS" pitchFamily="34" charset="-128"/>
              </a:rPr>
              <a:t>ReLU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0274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72BD3C1-0F57-21D2-356D-A86BE21B671E}"/>
              </a:ext>
            </a:extLst>
          </p:cNvPr>
          <p:cNvSpPr/>
          <p:nvPr/>
        </p:nvSpPr>
        <p:spPr bwMode="gray">
          <a:xfrm>
            <a:off x="486136" y="2786655"/>
            <a:ext cx="474562" cy="474562"/>
          </a:xfrm>
          <a:prstGeom prst="ellips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8D1172-B78D-7CBB-BFA5-087450B8E2F2}"/>
              </a:ext>
            </a:extLst>
          </p:cNvPr>
          <p:cNvSpPr/>
          <p:nvPr/>
        </p:nvSpPr>
        <p:spPr bwMode="gray">
          <a:xfrm>
            <a:off x="5312293" y="598243"/>
            <a:ext cx="474562" cy="474562"/>
          </a:xfrm>
          <a:prstGeom prst="ellips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873330-F402-8AA2-4103-BADD7D2307CE}"/>
              </a:ext>
            </a:extLst>
          </p:cNvPr>
          <p:cNvSpPr/>
          <p:nvPr/>
        </p:nvSpPr>
        <p:spPr bwMode="gray">
          <a:xfrm>
            <a:off x="5312293" y="4421236"/>
            <a:ext cx="474562" cy="474562"/>
          </a:xfrm>
          <a:prstGeom prst="ellips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1829A7-0459-645B-505E-36FD16FFE28E}"/>
              </a:ext>
            </a:extLst>
          </p:cNvPr>
          <p:cNvSpPr/>
          <p:nvPr/>
        </p:nvSpPr>
        <p:spPr bwMode="gray">
          <a:xfrm>
            <a:off x="11089843" y="2786655"/>
            <a:ext cx="474562" cy="474562"/>
          </a:xfrm>
          <a:prstGeom prst="ellips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out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BE935-F228-F36B-93F9-7D020E0BD212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891200" y="835524"/>
            <a:ext cx="4421093" cy="2020629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97FA35-9591-9647-C686-D0D93DC4AE67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891200" y="3191719"/>
            <a:ext cx="4421093" cy="146679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128E86-CA1A-8554-31FC-F3736FBD2E31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786855" y="835524"/>
            <a:ext cx="5302988" cy="218841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F2E593-140F-E3D0-C076-1043628E65E0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5786855" y="3023936"/>
            <a:ext cx="5302988" cy="163458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AFD0C38-E4BC-1643-20D2-4992D328E835}"/>
              </a:ext>
            </a:extLst>
          </p:cNvPr>
          <p:cNvSpPr/>
          <p:nvPr/>
        </p:nvSpPr>
        <p:spPr bwMode="gray">
          <a:xfrm>
            <a:off x="4386374" y="1126833"/>
            <a:ext cx="1689100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+1.8918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437024-9B32-7ADF-B2C5-AED040158478}"/>
              </a:ext>
            </a:extLst>
          </p:cNvPr>
          <p:cNvSpPr/>
          <p:nvPr/>
        </p:nvSpPr>
        <p:spPr bwMode="gray">
          <a:xfrm>
            <a:off x="4386374" y="3892646"/>
            <a:ext cx="1689100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+1.8881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6447AA-F982-E58B-251D-793DA4B6D5F2}"/>
              </a:ext>
            </a:extLst>
          </p:cNvPr>
          <p:cNvSpPr/>
          <p:nvPr/>
        </p:nvSpPr>
        <p:spPr bwMode="gray">
          <a:xfrm>
            <a:off x="2778643" y="1608557"/>
            <a:ext cx="1607731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X 0.9942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AF948B-171E-9B3E-F426-5F55B6F06A7D}"/>
              </a:ext>
            </a:extLst>
          </p:cNvPr>
          <p:cNvSpPr/>
          <p:nvPr/>
        </p:nvSpPr>
        <p:spPr bwMode="gray">
          <a:xfrm>
            <a:off x="2778642" y="3431742"/>
            <a:ext cx="1607732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X -1.8881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196980-F332-14DD-86E9-CF2967BD1749}"/>
              </a:ext>
            </a:extLst>
          </p:cNvPr>
          <p:cNvSpPr/>
          <p:nvPr/>
        </p:nvSpPr>
        <p:spPr bwMode="gray">
          <a:xfrm>
            <a:off x="7237081" y="1977551"/>
            <a:ext cx="1689100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+2.0117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EA2A80-F837-4295-BD89-B51CD8A49791}"/>
              </a:ext>
            </a:extLst>
          </p:cNvPr>
          <p:cNvSpPr/>
          <p:nvPr/>
        </p:nvSpPr>
        <p:spPr bwMode="gray">
          <a:xfrm>
            <a:off x="7237081" y="3355128"/>
            <a:ext cx="1689100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-2.6481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D7B4F5-DB29-0399-3733-EBA589C8B632}"/>
              </a:ext>
            </a:extLst>
          </p:cNvPr>
          <p:cNvSpPr/>
          <p:nvPr/>
        </p:nvSpPr>
        <p:spPr bwMode="gray">
          <a:xfrm>
            <a:off x="9751786" y="2741676"/>
            <a:ext cx="1100776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+1.1943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68D4C1-A4B2-7123-FA1A-BC1927801AFC}"/>
              </a:ext>
            </a:extLst>
          </p:cNvPr>
          <p:cNvSpPr/>
          <p:nvPr/>
        </p:nvSpPr>
        <p:spPr bwMode="gray">
          <a:xfrm>
            <a:off x="1587941" y="1616386"/>
            <a:ext cx="931179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800" kern="0" dirty="0" err="1">
                <a:ea typeface="Arial Unicode MS" pitchFamily="34" charset="-128"/>
                <a:cs typeface="Arial Unicode MS" pitchFamily="34" charset="-128"/>
              </a:rPr>
              <a:t>ReLU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5E38E4-C5BF-F379-3AA8-8C911F7B496A}"/>
              </a:ext>
            </a:extLst>
          </p:cNvPr>
          <p:cNvSpPr/>
          <p:nvPr/>
        </p:nvSpPr>
        <p:spPr bwMode="gray">
          <a:xfrm>
            <a:off x="1507706" y="3450556"/>
            <a:ext cx="931179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800" kern="0" dirty="0" err="1">
                <a:ea typeface="Arial Unicode MS" pitchFamily="34" charset="-128"/>
                <a:cs typeface="Arial Unicode MS" pitchFamily="34" charset="-128"/>
              </a:rPr>
              <a:t>ReLU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1A4505-8677-A537-36D4-7550471ECC20}"/>
              </a:ext>
            </a:extLst>
          </p:cNvPr>
          <p:cNvSpPr/>
          <p:nvPr/>
        </p:nvSpPr>
        <p:spPr bwMode="gray">
          <a:xfrm>
            <a:off x="6217755" y="2008358"/>
            <a:ext cx="931179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800" kern="0" dirty="0" err="1">
                <a:ea typeface="Arial Unicode MS" pitchFamily="34" charset="-128"/>
                <a:cs typeface="Arial Unicode MS" pitchFamily="34" charset="-128"/>
              </a:rPr>
              <a:t>ReLU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1DE56-43C6-F981-7B66-126532FC5F0C}"/>
              </a:ext>
            </a:extLst>
          </p:cNvPr>
          <p:cNvSpPr/>
          <p:nvPr/>
        </p:nvSpPr>
        <p:spPr bwMode="gray">
          <a:xfrm>
            <a:off x="6229956" y="3372694"/>
            <a:ext cx="931179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800" kern="0" dirty="0" err="1">
                <a:ea typeface="Arial Unicode MS" pitchFamily="34" charset="-128"/>
                <a:cs typeface="Arial Unicode MS" pitchFamily="34" charset="-128"/>
              </a:rPr>
              <a:t>ReLU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6E285-277B-EAA0-E62E-482B129738C1}"/>
              </a:ext>
            </a:extLst>
          </p:cNvPr>
          <p:cNvSpPr txBox="1"/>
          <p:nvPr/>
        </p:nvSpPr>
        <p:spPr>
          <a:xfrm>
            <a:off x="555634" y="2391015"/>
            <a:ext cx="4050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-5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3D33D-0374-CA6E-F3BA-2970449D5612}"/>
              </a:ext>
            </a:extLst>
          </p:cNvPr>
          <p:cNvSpPr txBox="1"/>
          <p:nvPr/>
        </p:nvSpPr>
        <p:spPr>
          <a:xfrm>
            <a:off x="2529227" y="1134491"/>
            <a:ext cx="4050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D079-FD81-C39D-B4FF-56F0ADD7A230}"/>
              </a:ext>
            </a:extLst>
          </p:cNvPr>
          <p:cNvSpPr txBox="1"/>
          <p:nvPr/>
        </p:nvSpPr>
        <p:spPr>
          <a:xfrm>
            <a:off x="2466318" y="4103370"/>
            <a:ext cx="4050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2B128-0AC3-885E-C9A0-CD47800A389F}"/>
              </a:ext>
            </a:extLst>
          </p:cNvPr>
          <p:cNvSpPr txBox="1"/>
          <p:nvPr/>
        </p:nvSpPr>
        <p:spPr>
          <a:xfrm>
            <a:off x="5307545" y="229292"/>
            <a:ext cx="11007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1.8918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C2987-3626-0B72-5CB9-6B11B5882B60}"/>
              </a:ext>
            </a:extLst>
          </p:cNvPr>
          <p:cNvSpPr txBox="1"/>
          <p:nvPr/>
        </p:nvSpPr>
        <p:spPr>
          <a:xfrm>
            <a:off x="5219106" y="5097080"/>
            <a:ext cx="11007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1.8881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76B84-979C-4D99-5135-6B7C362E0EEC}"/>
              </a:ext>
            </a:extLst>
          </p:cNvPr>
          <p:cNvSpPr txBox="1"/>
          <p:nvPr/>
        </p:nvSpPr>
        <p:spPr>
          <a:xfrm>
            <a:off x="8375793" y="1480348"/>
            <a:ext cx="11007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3.8057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4B0836-05DB-49E3-2178-209E9C202789}"/>
              </a:ext>
            </a:extLst>
          </p:cNvPr>
          <p:cNvSpPr txBox="1"/>
          <p:nvPr/>
        </p:nvSpPr>
        <p:spPr>
          <a:xfrm>
            <a:off x="8375793" y="4195246"/>
            <a:ext cx="11007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-4.999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0FD892-9F51-6865-2840-4A9582C8518F}"/>
              </a:ext>
            </a:extLst>
          </p:cNvPr>
          <p:cNvSpPr txBox="1"/>
          <p:nvPr/>
        </p:nvSpPr>
        <p:spPr>
          <a:xfrm>
            <a:off x="8824581" y="2814663"/>
            <a:ext cx="11007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-1.1943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C6E155-79C0-9833-6C8D-58C88FD3B723}"/>
              </a:ext>
            </a:extLst>
          </p:cNvPr>
          <p:cNvSpPr txBox="1"/>
          <p:nvPr/>
        </p:nvSpPr>
        <p:spPr>
          <a:xfrm>
            <a:off x="11177990" y="2344420"/>
            <a:ext cx="4745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0CB6A9-D06A-2783-4ECF-9175146A9393}"/>
              </a:ext>
            </a:extLst>
          </p:cNvPr>
          <p:cNvSpPr txBox="1"/>
          <p:nvPr/>
        </p:nvSpPr>
        <p:spPr>
          <a:xfrm>
            <a:off x="6677600" y="3892646"/>
            <a:ext cx="11007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1.8881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876CD-51A7-2651-1D5D-5F151960193F}"/>
              </a:ext>
            </a:extLst>
          </p:cNvPr>
          <p:cNvSpPr txBox="1"/>
          <p:nvPr/>
        </p:nvSpPr>
        <p:spPr>
          <a:xfrm>
            <a:off x="6530936" y="1626722"/>
            <a:ext cx="11007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1.8918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2311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72BD3C1-0F57-21D2-356D-A86BE21B671E}"/>
              </a:ext>
            </a:extLst>
          </p:cNvPr>
          <p:cNvSpPr/>
          <p:nvPr/>
        </p:nvSpPr>
        <p:spPr bwMode="gray">
          <a:xfrm>
            <a:off x="486136" y="2786655"/>
            <a:ext cx="474562" cy="474562"/>
          </a:xfrm>
          <a:prstGeom prst="ellips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8D1172-B78D-7CBB-BFA5-087450B8E2F2}"/>
              </a:ext>
            </a:extLst>
          </p:cNvPr>
          <p:cNvSpPr/>
          <p:nvPr/>
        </p:nvSpPr>
        <p:spPr bwMode="gray">
          <a:xfrm>
            <a:off x="5312293" y="598243"/>
            <a:ext cx="474562" cy="474562"/>
          </a:xfrm>
          <a:prstGeom prst="ellips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873330-F402-8AA2-4103-BADD7D2307CE}"/>
              </a:ext>
            </a:extLst>
          </p:cNvPr>
          <p:cNvSpPr/>
          <p:nvPr/>
        </p:nvSpPr>
        <p:spPr bwMode="gray">
          <a:xfrm>
            <a:off x="5312293" y="4421236"/>
            <a:ext cx="474562" cy="474562"/>
          </a:xfrm>
          <a:prstGeom prst="ellips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1829A7-0459-645B-505E-36FD16FFE28E}"/>
              </a:ext>
            </a:extLst>
          </p:cNvPr>
          <p:cNvSpPr/>
          <p:nvPr/>
        </p:nvSpPr>
        <p:spPr bwMode="gray">
          <a:xfrm>
            <a:off x="11089843" y="2786655"/>
            <a:ext cx="474562" cy="474562"/>
          </a:xfrm>
          <a:prstGeom prst="ellips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out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ABE935-F228-F36B-93F9-7D020E0BD212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891200" y="835524"/>
            <a:ext cx="4421093" cy="2020629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97FA35-9591-9647-C686-D0D93DC4AE67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891200" y="3191719"/>
            <a:ext cx="4421093" cy="146679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128E86-CA1A-8554-31FC-F3736FBD2E31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786855" y="835524"/>
            <a:ext cx="5302988" cy="218841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F2E593-140F-E3D0-C076-1043628E65E0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5786855" y="3023936"/>
            <a:ext cx="5302988" cy="163458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AFD0C38-E4BC-1643-20D2-4992D328E835}"/>
              </a:ext>
            </a:extLst>
          </p:cNvPr>
          <p:cNvSpPr/>
          <p:nvPr/>
        </p:nvSpPr>
        <p:spPr bwMode="gray">
          <a:xfrm>
            <a:off x="4386374" y="1126833"/>
            <a:ext cx="1689100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+1.8918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437024-9B32-7ADF-B2C5-AED040158478}"/>
              </a:ext>
            </a:extLst>
          </p:cNvPr>
          <p:cNvSpPr/>
          <p:nvPr/>
        </p:nvSpPr>
        <p:spPr bwMode="gray">
          <a:xfrm>
            <a:off x="4386374" y="3892646"/>
            <a:ext cx="1689100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+1.8881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6447AA-F982-E58B-251D-793DA4B6D5F2}"/>
              </a:ext>
            </a:extLst>
          </p:cNvPr>
          <p:cNvSpPr/>
          <p:nvPr/>
        </p:nvSpPr>
        <p:spPr bwMode="gray">
          <a:xfrm>
            <a:off x="2778643" y="1608557"/>
            <a:ext cx="1607731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X 0.9942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AF948B-171E-9B3E-F426-5F55B6F06A7D}"/>
              </a:ext>
            </a:extLst>
          </p:cNvPr>
          <p:cNvSpPr/>
          <p:nvPr/>
        </p:nvSpPr>
        <p:spPr bwMode="gray">
          <a:xfrm>
            <a:off x="2778642" y="3431742"/>
            <a:ext cx="1607732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X -1.8881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196980-F332-14DD-86E9-CF2967BD1749}"/>
              </a:ext>
            </a:extLst>
          </p:cNvPr>
          <p:cNvSpPr/>
          <p:nvPr/>
        </p:nvSpPr>
        <p:spPr bwMode="gray">
          <a:xfrm>
            <a:off x="7237081" y="1977551"/>
            <a:ext cx="1689100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+2.0117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EA2A80-F837-4295-BD89-B51CD8A49791}"/>
              </a:ext>
            </a:extLst>
          </p:cNvPr>
          <p:cNvSpPr/>
          <p:nvPr/>
        </p:nvSpPr>
        <p:spPr bwMode="gray">
          <a:xfrm>
            <a:off x="7237081" y="3355128"/>
            <a:ext cx="1689100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-2.6481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D7B4F5-DB29-0399-3733-EBA589C8B632}"/>
              </a:ext>
            </a:extLst>
          </p:cNvPr>
          <p:cNvSpPr/>
          <p:nvPr/>
        </p:nvSpPr>
        <p:spPr bwMode="gray">
          <a:xfrm>
            <a:off x="9751786" y="2741676"/>
            <a:ext cx="1100776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+1.1943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68D4C1-A4B2-7123-FA1A-BC1927801AFC}"/>
              </a:ext>
            </a:extLst>
          </p:cNvPr>
          <p:cNvSpPr/>
          <p:nvPr/>
        </p:nvSpPr>
        <p:spPr bwMode="gray">
          <a:xfrm>
            <a:off x="1587941" y="1616386"/>
            <a:ext cx="931179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800" kern="0" dirty="0" err="1">
                <a:ea typeface="Arial Unicode MS" pitchFamily="34" charset="-128"/>
                <a:cs typeface="Arial Unicode MS" pitchFamily="34" charset="-128"/>
              </a:rPr>
              <a:t>ReLU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5E38E4-C5BF-F379-3AA8-8C911F7B496A}"/>
              </a:ext>
            </a:extLst>
          </p:cNvPr>
          <p:cNvSpPr/>
          <p:nvPr/>
        </p:nvSpPr>
        <p:spPr bwMode="gray">
          <a:xfrm>
            <a:off x="1507706" y="3450556"/>
            <a:ext cx="931179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800" kern="0" dirty="0" err="1">
                <a:ea typeface="Arial Unicode MS" pitchFamily="34" charset="-128"/>
                <a:cs typeface="Arial Unicode MS" pitchFamily="34" charset="-128"/>
              </a:rPr>
              <a:t>ReLU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1A4505-8677-A537-36D4-7550471ECC20}"/>
              </a:ext>
            </a:extLst>
          </p:cNvPr>
          <p:cNvSpPr/>
          <p:nvPr/>
        </p:nvSpPr>
        <p:spPr bwMode="gray">
          <a:xfrm>
            <a:off x="6217755" y="2008358"/>
            <a:ext cx="931179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800" kern="0" dirty="0" err="1">
                <a:ea typeface="Arial Unicode MS" pitchFamily="34" charset="-128"/>
                <a:cs typeface="Arial Unicode MS" pitchFamily="34" charset="-128"/>
              </a:rPr>
              <a:t>ReLU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1DE56-43C6-F981-7B66-126532FC5F0C}"/>
              </a:ext>
            </a:extLst>
          </p:cNvPr>
          <p:cNvSpPr/>
          <p:nvPr/>
        </p:nvSpPr>
        <p:spPr bwMode="gray">
          <a:xfrm>
            <a:off x="6229956" y="3372694"/>
            <a:ext cx="931179" cy="47456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800" kern="0" dirty="0" err="1">
                <a:ea typeface="Arial Unicode MS" pitchFamily="34" charset="-128"/>
                <a:cs typeface="Arial Unicode MS" pitchFamily="34" charset="-128"/>
              </a:rPr>
              <a:t>ReLU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6E285-277B-EAA0-E62E-482B129738C1}"/>
              </a:ext>
            </a:extLst>
          </p:cNvPr>
          <p:cNvSpPr txBox="1"/>
          <p:nvPr/>
        </p:nvSpPr>
        <p:spPr>
          <a:xfrm>
            <a:off x="555634" y="2391015"/>
            <a:ext cx="4050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3D33D-0374-CA6E-F3BA-2970449D5612}"/>
              </a:ext>
            </a:extLst>
          </p:cNvPr>
          <p:cNvSpPr txBox="1"/>
          <p:nvPr/>
        </p:nvSpPr>
        <p:spPr>
          <a:xfrm>
            <a:off x="2529227" y="1134491"/>
            <a:ext cx="4050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D079-FD81-C39D-B4FF-56F0ADD7A230}"/>
              </a:ext>
            </a:extLst>
          </p:cNvPr>
          <p:cNvSpPr txBox="1"/>
          <p:nvPr/>
        </p:nvSpPr>
        <p:spPr>
          <a:xfrm>
            <a:off x="2466318" y="4103370"/>
            <a:ext cx="4050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2B128-0AC3-885E-C9A0-CD47800A389F}"/>
              </a:ext>
            </a:extLst>
          </p:cNvPr>
          <p:cNvSpPr txBox="1"/>
          <p:nvPr/>
        </p:nvSpPr>
        <p:spPr>
          <a:xfrm>
            <a:off x="5307545" y="229292"/>
            <a:ext cx="11007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3.8802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C2987-3626-0B72-5CB9-6B11B5882B60}"/>
              </a:ext>
            </a:extLst>
          </p:cNvPr>
          <p:cNvSpPr txBox="1"/>
          <p:nvPr/>
        </p:nvSpPr>
        <p:spPr>
          <a:xfrm>
            <a:off x="5219106" y="5097080"/>
            <a:ext cx="11007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-1.8881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76B84-979C-4D99-5135-6B7C362E0EEC}"/>
              </a:ext>
            </a:extLst>
          </p:cNvPr>
          <p:cNvSpPr txBox="1"/>
          <p:nvPr/>
        </p:nvSpPr>
        <p:spPr>
          <a:xfrm>
            <a:off x="8375793" y="1480348"/>
            <a:ext cx="11007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7.8058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4B0836-05DB-49E3-2178-209E9C202789}"/>
              </a:ext>
            </a:extLst>
          </p:cNvPr>
          <p:cNvSpPr txBox="1"/>
          <p:nvPr/>
        </p:nvSpPr>
        <p:spPr>
          <a:xfrm>
            <a:off x="8375793" y="4195246"/>
            <a:ext cx="11007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0FD892-9F51-6865-2840-4A9582C8518F}"/>
              </a:ext>
            </a:extLst>
          </p:cNvPr>
          <p:cNvSpPr txBox="1"/>
          <p:nvPr/>
        </p:nvSpPr>
        <p:spPr>
          <a:xfrm>
            <a:off x="8824581" y="2814663"/>
            <a:ext cx="11007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7.8058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C6E155-79C0-9833-6C8D-58C88FD3B723}"/>
              </a:ext>
            </a:extLst>
          </p:cNvPr>
          <p:cNvSpPr txBox="1"/>
          <p:nvPr/>
        </p:nvSpPr>
        <p:spPr>
          <a:xfrm>
            <a:off x="11177990" y="2344420"/>
            <a:ext cx="4745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4D9ACF-4EEB-FDEE-0C07-B7B2B74B338A}"/>
              </a:ext>
            </a:extLst>
          </p:cNvPr>
          <p:cNvSpPr txBox="1"/>
          <p:nvPr/>
        </p:nvSpPr>
        <p:spPr>
          <a:xfrm>
            <a:off x="7121116" y="4264886"/>
            <a:ext cx="11007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C8316-DE44-39E5-1ABD-9297BC0E979F}"/>
              </a:ext>
            </a:extLst>
          </p:cNvPr>
          <p:cNvSpPr txBox="1"/>
          <p:nvPr/>
        </p:nvSpPr>
        <p:spPr>
          <a:xfrm>
            <a:off x="6550036" y="1510720"/>
            <a:ext cx="11007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3.8802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451951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Template 2023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6" id="{6EE3CE7A-E618-354C-A911-C8B540FBF846}" vid="{D6A1CD9D-FAE1-404C-ADBB-39144CF68697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FCFAFA-D3D3-1441-8101-DA629D03A5D9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slideVersion":1,"isValidatorEnabled":false,"isLocked":false,"elementsMetadata":[],"slideId":"638265661923438196","enableDocumentContentUpdater":false,"version":"2.0"}]]></TemplafySlide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slideVersion":1,"isValidatorEnabled":false,"isLocked":false,"elementsMetadata":[],"slideId":"638265661923438196","enableDocumentContentUpdater":false,"version":"2.0"}]]></TemplafySlideTemplateConfiguration>
</file>

<file path=customXml/item2.xml><?xml version="1.0" encoding="utf-8"?>
<TemplafyTemplateConfiguration><![CDATA[{"elementsMetadata":[{"type":"shape","id":"3ea041f6-07c9-410c-a95b-dd41c3475b67","elementConfiguration":{"binding":"{{Form.SelectClassification.Name}}","visibility":"","type":"text","disableUpdates":false}}],"transformationConfigurations":[],"templateName":"Blank-PowerPoint-NewDesign-260723","templateDescription":"","enableDocumentContentUpdater":true,"version":"2.0"}]]></TemplafyTemplateConfiguratio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TemplafyFormConfiguration><![CDATA[{"formFields":[{"distinct":false,"hideIfNoUserInteractionRequired":false,"required":false,"defaultValue":"INTERNAL – SAP and Partners Only","autoSelectFirstOption":false,"shareValue":false,"type":"dropDown","dataSourceName":"Classification","dataSourceFieldName":"Name","name":"SelectClassification","label":"Select Classification"}],"formDataEntries":[{"name":"SelectClassification","value":"OmrOP8d402txjl1Zr787gUA6bTWeMdaxGEF9U5BKD64="}]}]]></TemplafyFormConfiguratio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Contact xmlns="47fc58d8-9f4b-4bc8-b278-c3cb6f298023">
      <UserInfo>
        <DisplayName/>
        <AccountId xsi:nil="true"/>
        <AccountType/>
      </UserInfo>
    </ResponsibleContact>
  </documentManagement>
</p:properti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5F0F9DCBF1E94796646FCF98A7C072" ma:contentTypeVersion="13" ma:contentTypeDescription="Create a new document." ma:contentTypeScope="" ma:versionID="5b306df2387467d165757eb5a8cdddaa">
  <xsd:schema xmlns:xsd="http://www.w3.org/2001/XMLSchema" xmlns:xs="http://www.w3.org/2001/XMLSchema" xmlns:p="http://schemas.microsoft.com/office/2006/metadata/properties" xmlns:ns2="0e00d59e-b0d2-4e67-be34-67e465b0fbed" xmlns:ns3="47fc58d8-9f4b-4bc8-b278-c3cb6f298023" targetNamespace="http://schemas.microsoft.com/office/2006/metadata/properties" ma:root="true" ma:fieldsID="eebd9c38828bcd412c0ba6e1c1867684" ns2:_="" ns3:_="">
    <xsd:import namespace="0e00d59e-b0d2-4e67-be34-67e465b0fbed"/>
    <xsd:import namespace="47fc58d8-9f4b-4bc8-b278-c3cb6f2980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ResponsibleContact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0d59e-b0d2-4e67-be34-67e465b0fb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c58d8-9f4b-4bc8-b278-c3cb6f298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ResponsibleContact" ma:index="17" nillable="true" ma:displayName="Responsible Contact" ma:format="Dropdown" ma:list="UserInfo" ma:SharePointGroup="0" ma:internalName="Responsible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slideVersion":1,"isValidatorEnabled":false,"isLocked":false,"elementsMetadata":[],"slideId":"638265661923438196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FB3CBE98-0F50-4DCC-AB6D-9CE0DBAA75FF}">
  <ds:schemaRefs/>
</ds:datastoreItem>
</file>

<file path=customXml/itemProps10.xml><?xml version="1.0" encoding="utf-8"?>
<ds:datastoreItem xmlns:ds="http://schemas.openxmlformats.org/officeDocument/2006/customXml" ds:itemID="{3576BD0C-669E-4A49-835E-5CDEBD3B0387}">
  <ds:schemaRefs/>
</ds:datastoreItem>
</file>

<file path=customXml/itemProps11.xml><?xml version="1.0" encoding="utf-8"?>
<ds:datastoreItem xmlns:ds="http://schemas.openxmlformats.org/officeDocument/2006/customXml" ds:itemID="{CDB01D2F-80A4-408B-BA32-3D0328762636}">
  <ds:schemaRefs/>
</ds:datastoreItem>
</file>

<file path=customXml/itemProps2.xml><?xml version="1.0" encoding="utf-8"?>
<ds:datastoreItem xmlns:ds="http://schemas.openxmlformats.org/officeDocument/2006/customXml" ds:itemID="{626BBCBB-1894-4E66-BA48-9E91CE3ACBA0}">
  <ds:schemaRefs/>
</ds:datastoreItem>
</file>

<file path=customXml/itemProps3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C49FFC8-2FF3-4057-96F0-3BCD1A4F0351}">
  <ds:schemaRefs/>
</ds:datastoreItem>
</file>

<file path=customXml/itemProps5.xml><?xml version="1.0" encoding="utf-8"?>
<ds:datastoreItem xmlns:ds="http://schemas.openxmlformats.org/officeDocument/2006/customXml" ds:itemID="{C1422F45-04DB-421D-8796-270006657806}">
  <ds:schemaRefs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0e00d59e-b0d2-4e67-be34-67e465b0fbed"/>
    <ds:schemaRef ds:uri="47fc58d8-9f4b-4bc8-b278-c3cb6f298023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6.xml><?xml version="1.0" encoding="utf-8"?>
<ds:datastoreItem xmlns:ds="http://schemas.openxmlformats.org/officeDocument/2006/customXml" ds:itemID="{B3812128-B7DF-461F-A8F2-831754A1D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00d59e-b0d2-4e67-be34-67e465b0fbed"/>
    <ds:schemaRef ds:uri="47fc58d8-9f4b-4bc8-b278-c3cb6f2980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.xml><?xml version="1.0" encoding="utf-8"?>
<ds:datastoreItem xmlns:ds="http://schemas.openxmlformats.org/officeDocument/2006/customXml" ds:itemID="{8D60027D-B63E-433E-BB56-64F598DA4B11}">
  <ds:schemaRefs/>
</ds:datastoreItem>
</file>

<file path=customXml/itemProps8.xml><?xml version="1.0" encoding="utf-8"?>
<ds:datastoreItem xmlns:ds="http://schemas.openxmlformats.org/officeDocument/2006/customXml" ds:itemID="{9C59BE05-E3F4-476D-91C2-540F00A1F0AC}">
  <ds:schemaRefs/>
</ds:datastoreItem>
</file>

<file path=customXml/itemProps9.xml><?xml version="1.0" encoding="utf-8"?>
<ds:datastoreItem xmlns:ds="http://schemas.openxmlformats.org/officeDocument/2006/customXml" ds:itemID="{F0E05202-31F7-481A-B605-233A7635F63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11245</TotalTime>
  <Words>89</Words>
  <Application>Microsoft Office PowerPoint</Application>
  <PresentationFormat>Custom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Wingdings</vt:lpstr>
      <vt:lpstr>Wingdings</vt:lpstr>
      <vt:lpstr>Courier New</vt:lpstr>
      <vt:lpstr>Symbol</vt:lpstr>
      <vt:lpstr>Arial</vt:lpstr>
      <vt:lpstr>SAP Template 2023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SAP</dc:creator>
  <cp:keywords>2023/16:9/white</cp:keywords>
  <dc:description/>
  <cp:lastModifiedBy>Sun, Xufei</cp:lastModifiedBy>
  <cp:revision>259</cp:revision>
  <dcterms:created xsi:type="dcterms:W3CDTF">2023-08-07T04:36:11Z</dcterms:created>
  <dcterms:modified xsi:type="dcterms:W3CDTF">2023-08-07T07:12:54Z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0x010100615F0F9DCBF1E94796646FCF98A7C072</vt:lpwstr>
  </property>
  <property fmtid="{D5CDD505-2E9C-101B-9397-08002B2CF9AE}" pid="9" name="TemplafyTimeStamp">
    <vt:lpwstr>2023-08-02T09:43:12</vt:lpwstr>
  </property>
  <property fmtid="{D5CDD505-2E9C-101B-9397-08002B2CF9AE}" pid="10" name="TemplafyTenantId">
    <vt:lpwstr>sap</vt:lpwstr>
  </property>
  <property fmtid="{D5CDD505-2E9C-101B-9397-08002B2CF9AE}" pid="11" name="TemplafyTemplateId">
    <vt:lpwstr>700167210648732403</vt:lpwstr>
  </property>
  <property fmtid="{D5CDD505-2E9C-101B-9397-08002B2CF9AE}" pid="12" name="TemplafyUserProfileId">
    <vt:lpwstr>637708241405014046</vt:lpwstr>
  </property>
  <property fmtid="{D5CDD505-2E9C-101B-9397-08002B2CF9AE}" pid="13" name="TemplafyLanguageCode">
    <vt:lpwstr>en-US</vt:lpwstr>
  </property>
  <property fmtid="{D5CDD505-2E9C-101B-9397-08002B2CF9AE}" pid="14" name="TemplafyFromBlank">
    <vt:bool>true</vt:bool>
  </property>
</Properties>
</file>