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72E20-B477-2E36-2493-C7B3D1CAD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12441-7662-D335-CC81-0D8CC0DCA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9115B-EEAF-D4CF-F01A-54A4D0C5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B7B9F-C8ED-E1BB-038C-E6428B72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48221-B07A-9FF3-7B52-8A7D6D7E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6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A6F86-0FCE-B82F-D3B2-9615C751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CFD49-5B8F-A5D0-0D22-17368022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A3EAD-3B68-2E66-2031-97975828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7602F-995C-3570-C09A-FEA14524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D067D-1084-638A-26C5-43862B33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4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94EC66-18DF-39E0-CAC9-FAF0BD599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1185C3-87E3-297E-836A-26A94D89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AC565-3EA8-6DCC-12D4-0631B131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E5D75-1FB3-C82C-D279-65B08D72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93678-9B2A-D4C8-5D23-D8F5FDD1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6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4EE7C-3834-6934-837A-1BDF575F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322A4-ECEE-1851-8E9B-F9B0CE8F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F8886-8490-3ACD-2133-15A25961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98305-E561-1D35-5AD6-1F9668BA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EF38F-11B9-492C-2A84-E215C673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9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8E011-4F69-C9D7-9774-F8A90E42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309A9-72E8-4F83-E71C-8A4032494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B87A4-1478-3334-C47A-82359AD7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1D13-746C-409D-EB0F-A3138E1C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68DF4-E1FF-304C-3F85-78BF8942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6C6DD-8CDE-BECA-374D-73B4BC16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498CE-B4F0-2C73-B214-E9A605105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46D55-1D7D-EFC0-9910-DA0F84912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362E8-5383-7455-D9D3-77475814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EEC492-BD78-A9DD-C808-B7B9CEC0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EB9EA-268E-3548-DF06-C264111A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0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870F1-8FAD-3469-7BF3-022F8614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C15DA-065F-9840-70DA-82646D15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A394C-B683-D194-ABC7-99739EF12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E95488-BDA8-4D77-0416-03CEF6A1D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EF5E60-E83E-58E4-8769-0AEFAC439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655412-D657-5562-22E7-7920142E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DD6B33-8354-B927-575B-3996F6EF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78B1C4-9165-C54E-A9DA-800F5534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7F195-ACD7-BFD8-4C79-7946024B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7B7457-9B88-53E1-0803-9DFCB20E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DA329-B4D5-03E6-59FA-319BE909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7E4F6-B60E-2A90-1405-F50754A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4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CF6486-2EDB-60E1-F706-0FC895A5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1C2253-3725-984A-4122-2DDDE86E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1F01DF-1BF0-9B9A-101A-8E87232F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3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07BEB-13FC-C557-F892-0EBE14BF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A7401-E2EC-23A1-374E-038EB1AC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D2135-D462-233C-255C-06594AFF6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91C4B-07D7-7AB1-A364-0CE397BE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CD868-9148-E4B2-1ED7-6A3A2E14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3C401F-6970-2D05-4EFE-6667D195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4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E6978-4CFE-8C9E-4335-585753F1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60E5DF-C690-1F8A-1915-8160CBC1A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F4CC8-41C4-C5E5-F209-F5F561DF5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D8781-0210-2A0B-F321-91A88E65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844F8-BE6E-65F6-4C69-D4377644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0A025-32AE-2594-B5B1-CD6CD37A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2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3C71F5-6A73-02DD-C0D2-6084AE54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AB30-CF90-CC64-4829-A181F355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9301C-47BC-250E-8CD7-CC5BD0C35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E1D7F-855C-44CE-B61E-54C2A067A2C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EC4F8-2364-C846-1A76-11270BAC3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446C2-68AD-FC2F-F4F0-F787205FF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C4ED-2D7E-4869-BAD8-447A607CE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4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ED902-8208-0574-7C84-C6D19E41F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954" y="1131240"/>
            <a:ext cx="9877887" cy="2387600"/>
          </a:xfrm>
        </p:spPr>
        <p:txBody>
          <a:bodyPr/>
          <a:lstStyle/>
          <a:p>
            <a:r>
              <a:rPr lang="ko-KR" altLang="en-US" dirty="0"/>
              <a:t>롯데시네마</a:t>
            </a:r>
            <a:r>
              <a:rPr lang="en-US" altLang="ko-KR" dirty="0"/>
              <a:t> </a:t>
            </a:r>
            <a:r>
              <a:rPr lang="ko-KR" altLang="en-US" dirty="0"/>
              <a:t>영화관 </a:t>
            </a:r>
            <a:r>
              <a:rPr lang="en-US" altLang="ko-KR" dirty="0"/>
              <a:t>- </a:t>
            </a:r>
            <a:r>
              <a:rPr lang="ko-KR" altLang="en-US" dirty="0" err="1"/>
              <a:t>용상민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59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9FC9-8BDB-3251-DA5F-5EB4BA7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6" y="522489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스페셜관 </a:t>
            </a:r>
            <a:r>
              <a:rPr lang="ko-KR" altLang="en-US" sz="3000" dirty="0" err="1"/>
              <a:t>클릭시</a:t>
            </a:r>
            <a:r>
              <a:rPr lang="ko-KR" altLang="en-US" sz="3000" dirty="0"/>
              <a:t> 여러가지 </a:t>
            </a:r>
            <a:r>
              <a:rPr lang="ko-KR" altLang="en-US" sz="3000" dirty="0" err="1"/>
              <a:t>스페셜관들이</a:t>
            </a:r>
            <a:r>
              <a:rPr lang="ko-KR" altLang="en-US" sz="3000" dirty="0"/>
              <a:t> 나열됩니다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D696E7-EB5B-7E73-8A6D-E3B76D770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39" y="609238"/>
            <a:ext cx="9914479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9FC9-8BDB-3251-DA5F-5EB4BA7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6" y="53047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원하는 스페셜관 클릭 시 해당 </a:t>
            </a:r>
            <a:r>
              <a:rPr lang="ko-KR" altLang="en-US" sz="3000" dirty="0" err="1"/>
              <a:t>스페셜관으로</a:t>
            </a:r>
            <a:r>
              <a:rPr lang="ko-KR" altLang="en-US" sz="3000" dirty="0"/>
              <a:t> 관람할 수 있는 영화관 목록이 뜨며 해당 </a:t>
            </a:r>
            <a:r>
              <a:rPr lang="ko-KR" altLang="en-US" sz="3000" dirty="0" err="1"/>
              <a:t>스페셜관에</a:t>
            </a:r>
            <a:r>
              <a:rPr lang="ko-KR" altLang="en-US" sz="3000" dirty="0"/>
              <a:t> 대한 설명이 출력됩니다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EC335F-4D8C-BB80-7581-04A29595F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4" y="307544"/>
            <a:ext cx="10508891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3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9FC9-8BDB-3251-DA5F-5EB4BA7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6" y="532729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영화관 중 본인이 원하는 지점 </a:t>
            </a:r>
            <a:r>
              <a:rPr lang="ko-KR" altLang="en-US" sz="3000" dirty="0" err="1"/>
              <a:t>클릭시</a:t>
            </a:r>
            <a:r>
              <a:rPr lang="ko-KR" altLang="en-US" sz="3000" dirty="0"/>
              <a:t> 해당 지점에 대한 설명이 뜹니다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266659-6C82-729E-9CF0-32DDDCAB0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6" y="205147"/>
            <a:ext cx="10021168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5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9FC9-8BDB-3251-DA5F-5EB4BA7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6" y="522489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해당 지점에 대한 설명 아래에 상영 스케줄이 나오며 본인이 원하는 상영 스케줄을 클릭하면 예매 페이지로 넘어갑니다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8C8197-074E-7910-95BC-D51935B96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27" y="336396"/>
            <a:ext cx="9678239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8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57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롯데시네마 영화관 - 용상민</vt:lpstr>
      <vt:lpstr>스페셜관 클릭시 여러가지 스페셜관들이 나열됩니다.</vt:lpstr>
      <vt:lpstr>원하는 스페셜관 클릭 시 해당 스페셜관으로 관람할 수 있는 영화관 목록이 뜨며 해당 스페셜관에 대한 설명이 출력됩니다.</vt:lpstr>
      <vt:lpstr>영화관 중 본인이 원하는 지점 클릭시 해당 지점에 대한 설명이 뜹니다.</vt:lpstr>
      <vt:lpstr>해당 지점에 대한 설명 아래에 상영 스케줄이 나오며 본인이 원하는 상영 스케줄을 클릭하면 예매 페이지로 넘어갑니다.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예매 - 윤병일</dc:title>
  <dc:creator>윤지혜</dc:creator>
  <cp:lastModifiedBy>Yong</cp:lastModifiedBy>
  <cp:revision>4</cp:revision>
  <dcterms:created xsi:type="dcterms:W3CDTF">2022-10-04T04:16:40Z</dcterms:created>
  <dcterms:modified xsi:type="dcterms:W3CDTF">2022-10-04T12:10:46Z</dcterms:modified>
</cp:coreProperties>
</file>