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B691F-F3F0-7B2A-67B2-9D58378E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EDCED-30B5-7E9A-30D9-B38EFB3E9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B9FCE-0AC4-5C02-6960-52D2ACD5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3BF38-C00C-FC63-CBD6-D791B2E2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4794E-8A4A-2DE4-8A32-6DBFB71E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F9EC-C4C7-9146-B4FE-224F025B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1C82CC-A9F4-F8C1-EEC8-2A020F53A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918A2-B6EC-F48D-AAC9-A454D9E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F7B0C-DB2E-B88B-15B0-14CD687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C881C-F0EA-74C6-317C-367C64BD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1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7805DF-F0EF-DAA3-02BB-7FBFC8B04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F776D3-A6F5-143B-5CDC-D9FE1947E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08FEA-3EC4-A29D-F00B-9C5E7B0C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71687-133C-D1D7-9292-31DA3719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F5457-D3E7-94AA-C439-6B1F9F10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1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709B-9619-0319-6792-9349CE84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6FFB8-7DBC-2996-29AD-11A52DE0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A005D-EF93-DBAC-A5AC-A4A4F93F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38B79-A718-835C-B8E4-FDA6A57B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E8870-991D-0E45-768C-0B13F70E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0D97-D183-B757-475A-2DA228B8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2E05F-9278-C649-83EE-D5DEA41E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DEF4B-F068-A41D-82FC-AEE86D5E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75622-C1C7-8C40-0D20-855D4605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2B4AB-9E72-3059-C7CE-A12CE3A2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7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B0299-1D21-50D7-0432-7560126A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8BBEA-6FD0-04BC-603D-853E0FAFD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82A1C5-7CE5-E06D-4576-ADE61BF5D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82C77-6269-B5CD-7533-3D368F28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57ACA-3E16-FE87-5348-E72765A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62587-D12A-A735-CAD4-78F6FE79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7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4C521-B5F4-8559-C603-DA2188C4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DC233-0D51-7D85-B9FD-517EE8CE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3AF38-838A-2A73-AB1A-A4885EA4F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98D6DE-D35C-F114-491B-CACF26CB3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9FFFCC-7E0F-C474-3533-8213303C9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A8EB4-84BF-7A47-7F3D-6A798BE8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ED74FB-7514-48B5-4555-9D277B7E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43046E-0F8D-0DAB-E2C8-4A33D9E5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4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B9D57-305A-313E-557F-7AEA7DD5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11197B-6FAA-8532-C21F-357F8619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FBC632-C60A-42AA-263E-D6610938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BB617-461B-85E1-F6F4-24066C04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2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1C309B-5FF1-D439-41C2-D085DDA6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D4A7FA-5B7D-488F-39D5-4FB2A56B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7B8E3-3504-BA7A-1E82-F361E2A1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90B7-375D-3842-5454-ABFFF7A4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11765-A3B2-EC10-DF26-68972215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510B2-F65D-3F34-AFE1-886C6E27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0FD0F-121D-7C8D-E325-4E7059CA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4E8EB-53AC-E9CD-CA58-06E88403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A21721-A3BC-4EFC-B983-A4F2B6C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491A9-ABDF-0E3C-54B2-CCB52A4E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2AA90-A8ED-BEF6-0F61-76E25FBF0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684E9-BFDD-2199-2489-A8C67207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2C96C-1892-1ED5-87F5-6E762675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5D5B8-E197-E9E8-A8CB-BD60E861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344F4-4101-FC94-7EDF-83F484CF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9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8F94E-14FB-4E01-3B58-644B026F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86956-C10D-7DFB-CAB8-BD23EFFF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14901-93E7-49BC-CE38-3CE13D5DC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3F27-D196-4C61-B90D-F0758375F09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B5887-443B-2381-406C-CF19FF8CB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ED8DB-454C-44BB-0959-92624339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D0F7-690A-4139-93BA-EF3838210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D902-8208-0574-7C84-C6D19E41F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예매 </a:t>
            </a:r>
            <a:r>
              <a:rPr lang="en-US" altLang="ko-KR" dirty="0"/>
              <a:t>- </a:t>
            </a:r>
            <a:r>
              <a:rPr lang="ko-KR" altLang="en-US" dirty="0" err="1"/>
              <a:t>윤병일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2FF91-6044-826D-3E4A-137098935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롯데시네마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5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0CC-1610-ACE0-AB83-38688490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예매 버튼을 눌렀을 때 지역</a:t>
            </a:r>
            <a:r>
              <a:rPr lang="en-US" altLang="ko-KR" dirty="0"/>
              <a:t>,</a:t>
            </a:r>
            <a:r>
              <a:rPr lang="ko-KR" altLang="en-US" dirty="0"/>
              <a:t>지점</a:t>
            </a:r>
            <a:r>
              <a:rPr lang="en-US" altLang="ko-KR" dirty="0"/>
              <a:t>,</a:t>
            </a:r>
            <a:r>
              <a:rPr lang="ko-KR" altLang="en-US" dirty="0"/>
              <a:t>영화</a:t>
            </a:r>
            <a:r>
              <a:rPr lang="en-US" altLang="ko-KR" dirty="0"/>
              <a:t>,</a:t>
            </a:r>
            <a:r>
              <a:rPr lang="ko-KR" altLang="en-US" dirty="0"/>
              <a:t>날짜를 선택하면 시간이 나오고 그 시간 선택가능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EF150-A0F1-CBD0-C065-443375D0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27DE0-064D-90F1-1565-DC5ACB74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878"/>
            <a:ext cx="10515600" cy="46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7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2F1F3-3636-946B-A288-EE923800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 체크 후 좌석 선택 페이지로 넘어 옴</a:t>
            </a:r>
            <a:r>
              <a:rPr lang="en-US" altLang="ko-KR" dirty="0"/>
              <a:t>(</a:t>
            </a:r>
            <a:r>
              <a:rPr lang="ko-KR" altLang="en-US" dirty="0"/>
              <a:t>기본상태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C0E2A-CF1A-F74D-F731-229CD107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61E27-B4CE-670E-33E0-6C20AEEE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A39C-8F37-A096-10CA-9F5871FC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인원 수와</a:t>
            </a:r>
            <a:r>
              <a:rPr lang="en-US" altLang="ko-KR" dirty="0"/>
              <a:t>, </a:t>
            </a:r>
            <a:r>
              <a:rPr lang="ko-KR" altLang="en-US" dirty="0"/>
              <a:t>자리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411C5-95B9-5DB5-9B7E-8E61DE01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6288C5-7F86-9CE5-E13C-B4DE1308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3"/>
            <a:ext cx="10515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6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F3584-918D-4237-FA52-3ECBA59C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좌석 선택 후 최종 결제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0B8A7-7F25-24E8-783F-8D3A8587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ECAB7-ECA5-3EAA-4253-49B29C75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F424F-DCCE-EFE0-82BC-ADA3D5CC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결제수단 선택 후 최종 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E261C-3A9F-A22A-FD25-631C95B0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B6D50F-38C5-9178-F17F-A9AC5C13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461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예매 - 윤병일</vt:lpstr>
      <vt:lpstr>예매 버튼을 눌렀을 때 지역,지점,영화,날짜를 선택하면 시간이 나오고 그 시간 선택가능</vt:lpstr>
      <vt:lpstr>다 체크 후 좌석 선택 페이지로 넘어 옴(기본상태)</vt:lpstr>
      <vt:lpstr>원하는 인원 수와, 자리 선택</vt:lpstr>
      <vt:lpstr>좌석 선택 후 최종 결제 페이지</vt:lpstr>
      <vt:lpstr>원하는 결제수단 선택 후 최종 결제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예매 - 윤병일</dc:title>
  <dc:creator>윤지혜</dc:creator>
  <cp:lastModifiedBy>윤지혜</cp:lastModifiedBy>
  <cp:revision>1</cp:revision>
  <dcterms:created xsi:type="dcterms:W3CDTF">2022-10-04T08:48:36Z</dcterms:created>
  <dcterms:modified xsi:type="dcterms:W3CDTF">2022-10-04T08:48:55Z</dcterms:modified>
</cp:coreProperties>
</file>