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2E20-B477-2E36-2493-C7B3D1CAD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12441-7662-D335-CC81-0D8CC0DC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9115B-EEAF-D4CF-F01A-54A4D0C5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7B9F-C8ED-E1BB-038C-E6428B7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48221-B07A-9FF3-7B52-8A7D6D7E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6F86-0FCE-B82F-D3B2-9615C75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CFD49-5B8F-A5D0-0D22-17368022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A3EAD-3B68-2E66-2031-97975828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7602F-995C-3570-C09A-FEA14524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D067D-1084-638A-26C5-43862B3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4EC66-18DF-39E0-CAC9-FAF0BD59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185C3-87E3-297E-836A-26A94D89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AC565-3EA8-6DCC-12D4-0631B131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E5D75-1FB3-C82C-D279-65B08D7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93678-9B2A-D4C8-5D23-D8F5FDD1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4EE7C-3834-6934-837A-1BDF575F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322A4-ECEE-1851-8E9B-F9B0CE8F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F8886-8490-3ACD-2133-15A2596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8305-E561-1D35-5AD6-1F9668BA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EF38F-11B9-492C-2A84-E215C67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8E011-4F69-C9D7-9774-F8A90E42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309A9-72E8-4F83-E71C-8A403249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B87A4-1478-3334-C47A-82359AD7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1D13-746C-409D-EB0F-A3138E1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68DF4-E1FF-304C-3F85-78BF8942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C6DD-8CDE-BECA-374D-73B4BC16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98CE-B4F0-2C73-B214-E9A60510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46D55-1D7D-EFC0-9910-DA0F8491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362E8-5383-7455-D9D3-7747581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EC492-BD78-A9DD-C808-B7B9CEC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B9EA-268E-3548-DF06-C264111A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70F1-8FAD-3469-7BF3-022F861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C15DA-065F-9840-70DA-82646D15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A394C-B683-D194-ABC7-99739EF1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95488-BDA8-4D77-0416-03CEF6A1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F5E60-E83E-58E4-8769-0AEFAC43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655412-D657-5562-22E7-7920142E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D6B33-8354-B927-575B-3996F6EF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8B1C4-9165-C54E-A9DA-800F553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F195-ACD7-BFD8-4C79-7946024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B7457-9B88-53E1-0803-9DFCB20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DA329-B4D5-03E6-59FA-319BE909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7E4F6-B60E-2A90-1405-F50754A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F6486-2EDB-60E1-F706-0FC895A5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C2253-3725-984A-4122-2DDDE86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F01DF-1BF0-9B9A-101A-8E87232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07BEB-13FC-C557-F892-0EBE14BF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A7401-E2EC-23A1-374E-038EB1AC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D2135-D462-233C-255C-06594AFF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91C4B-07D7-7AB1-A364-0CE397B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CD868-9148-E4B2-1ED7-6A3A2E1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C401F-6970-2D05-4EFE-6667D195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E6978-4CFE-8C9E-4335-585753F1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0E5DF-C690-1F8A-1915-8160CBC1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4CC8-41C4-C5E5-F209-F5F561DF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D8781-0210-2A0B-F321-91A88E6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844F8-BE6E-65F6-4C69-D4377644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0A025-32AE-2594-B5B1-CD6CD37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C71F5-6A73-02DD-C0D2-6084AE5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AB30-CF90-CC64-4829-A181F355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9301C-47BC-250E-8CD7-CC5BD0C3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EC4F8-2364-C846-1A76-11270BAC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446C2-68AD-FC2F-F4F0-F787205F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D902-8208-0574-7C84-C6D19E41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예매 </a:t>
            </a:r>
            <a:r>
              <a:rPr lang="en-US" altLang="ko-KR" dirty="0"/>
              <a:t>- </a:t>
            </a:r>
            <a:r>
              <a:rPr lang="ko-KR" altLang="en-US" dirty="0" err="1"/>
              <a:t>윤병일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2FF91-6044-826D-3E4A-137098935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CGV</a:t>
            </a:r>
          </a:p>
        </p:txBody>
      </p:sp>
    </p:spTree>
    <p:extLst>
      <p:ext uri="{BB962C8B-B14F-4D97-AF65-F5344CB8AC3E}">
        <p14:creationId xmlns:p14="http://schemas.microsoft.com/office/powerpoint/2010/main" val="283659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지역을 선택했을 때 </a:t>
            </a:r>
            <a:r>
              <a:rPr lang="en-US" altLang="ko-KR" dirty="0"/>
              <a:t>, </a:t>
            </a:r>
            <a:r>
              <a:rPr lang="ko-KR" altLang="en-US" dirty="0"/>
              <a:t>그 상영관에서 상영 중인 영화를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D0765-6432-C067-D37F-BB2E67F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0FCF4-177A-CB8B-0A9B-8DB4040D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28366" cy="44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EB00-8077-5079-B3D0-829C6179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원하는 시간대를 누르면 그거에 맞게 </a:t>
            </a:r>
            <a:r>
              <a:rPr lang="ko-KR" altLang="en-US" dirty="0" err="1"/>
              <a:t>빠른예매</a:t>
            </a:r>
            <a:r>
              <a:rPr lang="ko-KR" altLang="en-US" dirty="0"/>
              <a:t> 페이지로 넘어갈 수 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9B8C-8496-B17E-8AE3-D69DB4AF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54346-3915-99A5-BE5E-1D26A776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7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E1F1-9D43-A9B6-3EE0-340011C5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CGV-</a:t>
            </a:r>
            <a:r>
              <a:rPr lang="ko-KR" altLang="en-US" dirty="0"/>
              <a:t>예매 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A6A81-7D81-D60C-9651-805B1B2F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altLang="ko-KR" dirty="0"/>
              <a:t> </a:t>
            </a:r>
            <a:r>
              <a:rPr lang="ko-KR" altLang="en-US" dirty="0"/>
              <a:t>                              </a:t>
            </a:r>
            <a:r>
              <a:rPr lang="ko-KR" altLang="en-US" dirty="0" err="1"/>
              <a:t>예매탭에는</a:t>
            </a:r>
            <a:r>
              <a:rPr lang="ko-KR" altLang="en-US" dirty="0"/>
              <a:t> </a:t>
            </a:r>
            <a:r>
              <a:rPr lang="ko-KR" altLang="en-US" dirty="0" err="1"/>
              <a:t>빠른예매</a:t>
            </a:r>
            <a:r>
              <a:rPr lang="en-US" altLang="ko-KR" dirty="0"/>
              <a:t>,</a:t>
            </a:r>
            <a:r>
              <a:rPr lang="ko-KR" altLang="en-US" dirty="0"/>
              <a:t>상영스케줄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CD1FC-F4F0-67D5-31A8-31753602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40766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85A1-138E-6F82-C402-0D25F741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빠른예매</a:t>
            </a:r>
            <a:r>
              <a:rPr lang="ko-KR" altLang="en-US" dirty="0"/>
              <a:t>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1B86A-0A93-26DB-B514-2FC00B15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ko-KR" altLang="en-US" dirty="0"/>
              <a:t>           영화 </a:t>
            </a:r>
            <a:r>
              <a:rPr lang="en-US" altLang="ko-KR" dirty="0"/>
              <a:t>, </a:t>
            </a:r>
            <a:r>
              <a:rPr lang="ko-KR" altLang="en-US" dirty="0"/>
              <a:t>극장 </a:t>
            </a:r>
            <a:r>
              <a:rPr lang="en-US" altLang="ko-KR" dirty="0"/>
              <a:t>, </a:t>
            </a:r>
            <a:r>
              <a:rPr lang="ko-KR" altLang="en-US" dirty="0"/>
              <a:t>날짜 </a:t>
            </a:r>
            <a:r>
              <a:rPr lang="en-US" altLang="ko-KR" dirty="0"/>
              <a:t>, </a:t>
            </a:r>
            <a:r>
              <a:rPr lang="ko-KR" altLang="en-US" dirty="0" err="1"/>
              <a:t>시간탭이</a:t>
            </a:r>
            <a:r>
              <a:rPr lang="ko-KR" altLang="en-US" dirty="0"/>
              <a:t> 있다 </a:t>
            </a:r>
            <a:endParaRPr lang="en-US" altLang="ko-KR" dirty="0"/>
          </a:p>
          <a:p>
            <a:pPr lvl="8"/>
            <a:r>
              <a:rPr lang="en-US" altLang="ko-KR" dirty="0"/>
              <a:t>                                      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B506D-7A65-2417-8DFA-421C82CF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99" y="1412194"/>
            <a:ext cx="4603790" cy="47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DFAE9-1D52-ECD9-1944-B6AAF012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빠른예매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모든 항목 선택 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DEF9A-65D2-5B3F-432E-D35E9023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항목 선택 완료했을 때 </a:t>
            </a:r>
            <a:r>
              <a:rPr lang="en-US" altLang="ko-KR" dirty="0"/>
              <a:t>, </a:t>
            </a:r>
            <a:r>
              <a:rPr lang="ko-KR" altLang="en-US" dirty="0"/>
              <a:t>그 정보에 맞는 시간대가 뜬다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D95CB-8085-0BD2-015B-39E17964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592"/>
            <a:ext cx="10515600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009A7-93AA-2F76-3709-D46C8408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시간대 체크 후 자리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1BB74-56B3-6BEC-F049-0126AD3D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항목을 체크하고 예매하기 버튼 누르면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좌석을 선택할 수 있는 페이지로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C421B-63BE-E49E-652B-37386822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079"/>
            <a:ext cx="10292477" cy="42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355F-4877-79DB-0E2D-7B4DA041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좌석 선택 후 결제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7514-A41F-5B59-CCC5-56E8DDB6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쿠폰</a:t>
            </a:r>
            <a:r>
              <a:rPr lang="en-US" altLang="ko-KR" dirty="0"/>
              <a:t>,</a:t>
            </a:r>
            <a:r>
              <a:rPr lang="ko-KR" altLang="en-US" dirty="0" err="1"/>
              <a:t>기프티콘</a:t>
            </a:r>
            <a:r>
              <a:rPr lang="en-US" altLang="ko-KR" dirty="0"/>
              <a:t>,</a:t>
            </a:r>
            <a:r>
              <a:rPr lang="ko-KR" altLang="en-US" dirty="0"/>
              <a:t>포인트 및 선택 가능하고 오른쪽에 </a:t>
            </a:r>
            <a:r>
              <a:rPr lang="ko-KR" altLang="en-US" dirty="0" err="1"/>
              <a:t>총금액</a:t>
            </a:r>
            <a:r>
              <a:rPr lang="ko-KR" altLang="en-US" dirty="0"/>
              <a:t> 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5C424-3BAB-ED7E-45F6-B8D16B7E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523"/>
            <a:ext cx="10515600" cy="41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62B0-BE05-5435-6315-5235ECFE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결제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EE49E-CFA0-E520-5CAF-EA44453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예매 정보</a:t>
            </a:r>
            <a:r>
              <a:rPr lang="en-US" altLang="ko-KR" dirty="0"/>
              <a:t>, </a:t>
            </a:r>
            <a:r>
              <a:rPr lang="ko-KR" altLang="en-US" dirty="0"/>
              <a:t>결제 정보</a:t>
            </a:r>
            <a:r>
              <a:rPr lang="en-US" altLang="ko-KR" dirty="0"/>
              <a:t> </a:t>
            </a:r>
            <a:r>
              <a:rPr lang="ko-KR" altLang="en-US" dirty="0"/>
              <a:t>그리고 결제하기 누르면 최종 결제 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B3553-7400-19F2-7F2B-D2CA44ED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77110"/>
            <a:ext cx="10515599" cy="36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8FB43-3BF1-11D6-FCD4-7A45E36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예매탭에</a:t>
            </a:r>
            <a:r>
              <a:rPr lang="ko-KR" altLang="en-US" dirty="0"/>
              <a:t> 상영스케줄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C9122-BA2F-05B2-0813-B835A1B0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E5E92-7606-DCCF-D381-519C5110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14" y="1825625"/>
            <a:ext cx="10388169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자주가는 </a:t>
            </a:r>
            <a:r>
              <a:rPr lang="en-US" altLang="ko-KR" dirty="0"/>
              <a:t>CGV</a:t>
            </a:r>
            <a:r>
              <a:rPr lang="ko-KR" altLang="en-US" dirty="0"/>
              <a:t>로 즐겨찾기 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지점별로 접속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045BA-99C3-86C6-77DC-1423D5EC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FE8F8-E2AA-80D5-1D65-ED0F198C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예매 - 윤병일</vt:lpstr>
      <vt:lpstr>CGV-예매 탭 </vt:lpstr>
      <vt:lpstr>빠른예매 선택</vt:lpstr>
      <vt:lpstr>빠른예매 – 모든 항목 선택 완료</vt:lpstr>
      <vt:lpstr>원하는 시간대 체크 후 자리 선택</vt:lpstr>
      <vt:lpstr>원하는 좌석 선택 후 결제 페이지</vt:lpstr>
      <vt:lpstr>최종 결제 페이지</vt:lpstr>
      <vt:lpstr>예매탭에 상영스케줄</vt:lpstr>
      <vt:lpstr>자주가는 CGV로 즐겨찾기 할 수 있고, 지역, 지점별로 접속 가능</vt:lpstr>
      <vt:lpstr>원하는 지역을 선택했을 때 , 그 상영관에서 상영 중인 영화를 확인할 수 있다.</vt:lpstr>
      <vt:lpstr>내가 원하는 시간대를 누르면 그거에 맞게 빠른예매 페이지로 넘어갈 수 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예매 - 윤병일</dc:title>
  <dc:creator>윤지혜</dc:creator>
  <cp:lastModifiedBy>윤지혜</cp:lastModifiedBy>
  <cp:revision>6</cp:revision>
  <dcterms:created xsi:type="dcterms:W3CDTF">2022-10-04T04:16:40Z</dcterms:created>
  <dcterms:modified xsi:type="dcterms:W3CDTF">2022-10-04T08:49:10Z</dcterms:modified>
</cp:coreProperties>
</file>