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8" r:id="rId10"/>
    <p:sldId id="279" r:id="rId11"/>
    <p:sldId id="263" r:id="rId12"/>
    <p:sldId id="264" r:id="rId13"/>
    <p:sldId id="265" r:id="rId14"/>
    <p:sldId id="268" r:id="rId15"/>
    <p:sldId id="271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404" initials="E" lastIdx="1" clrIdx="0">
    <p:extLst>
      <p:ext uri="{19B8F6BF-5375-455C-9EA6-DF929625EA0E}">
        <p15:presenceInfo xmlns:p15="http://schemas.microsoft.com/office/powerpoint/2012/main" userId="EZEN4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0924-B38B-4275-85C1-155A4E8A96A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1C9B-9447-4AFB-AE60-5E17C69D5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6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5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6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86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6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1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6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3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2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5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0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109120-4E16-43CB-85C6-3F5CF50099F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6C1F5-FD07-4097-AB97-E9D59EFFF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4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벤치마킹 리서치</a:t>
            </a:r>
            <a:r>
              <a:rPr lang="en-US" altLang="ko-KR" sz="5400" dirty="0" smtClean="0"/>
              <a:t>_</a:t>
            </a:r>
            <a:r>
              <a:rPr lang="ko-KR" altLang="en-US" sz="5400" dirty="0" err="1" smtClean="0"/>
              <a:t>마이페이지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cgv</a:t>
            </a:r>
          </a:p>
          <a:p>
            <a:r>
              <a:rPr lang="ko-KR" altLang="en-US" dirty="0" err="1" smtClean="0"/>
              <a:t>윤백천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83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포인트내역페이지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하단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61127" cy="4351338"/>
          </a:xfrm>
        </p:spPr>
      </p:pic>
      <p:sp>
        <p:nvSpPr>
          <p:cNvPr id="7" name="TextBox 6"/>
          <p:cNvSpPr txBox="1"/>
          <p:nvPr/>
        </p:nvSpPr>
        <p:spPr>
          <a:xfrm>
            <a:off x="6004664" y="2980869"/>
            <a:ext cx="4538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하단 페이지는 적립된 포인트의 내역이</a:t>
            </a:r>
            <a:endParaRPr lang="en-US" altLang="ko-KR" dirty="0" smtClean="0"/>
          </a:p>
          <a:p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날짜별로</a:t>
            </a:r>
            <a:r>
              <a:rPr lang="ko-KR" altLang="en-US" dirty="0" smtClean="0"/>
              <a:t> 검색 할 수 있는 것이 특징이며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상단에서 제공했던 포인트 규격에 따라</a:t>
            </a:r>
            <a:endParaRPr lang="en-US" altLang="ko-KR" dirty="0" smtClean="0"/>
          </a:p>
          <a:p>
            <a:r>
              <a:rPr lang="ko-KR" altLang="en-US" dirty="0" smtClean="0"/>
              <a:t>적립된 포인트와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적립일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구매극장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구매 구분 정보가 제공됩니다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6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이벤트내역페이지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5966" cy="4362242"/>
          </a:xfrm>
        </p:spPr>
      </p:pic>
      <p:sp>
        <p:nvSpPr>
          <p:cNvPr id="3" name="TextBox 2"/>
          <p:cNvSpPr txBox="1"/>
          <p:nvPr/>
        </p:nvSpPr>
        <p:spPr>
          <a:xfrm>
            <a:off x="7092564" y="2999657"/>
            <a:ext cx="4619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참여 탭 클릭 시</a:t>
            </a:r>
            <a:endParaRPr lang="en-US" altLang="ko-KR" dirty="0" smtClean="0"/>
          </a:p>
          <a:p>
            <a:r>
              <a:rPr lang="ko-KR" altLang="en-US" dirty="0" smtClean="0"/>
              <a:t>좌측 이미지처럼 기능을 제공해줍니다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응모내역에서 현재 사용자가 참여중인</a:t>
            </a:r>
            <a:endParaRPr lang="en-US" altLang="ko-KR" dirty="0" smtClean="0"/>
          </a:p>
          <a:p>
            <a:r>
              <a:rPr lang="ko-KR" altLang="en-US" dirty="0" smtClean="0"/>
              <a:t>이벤트 내역을 열람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이벤트 클릭 시 해당하는 이벤트</a:t>
            </a:r>
            <a:endParaRPr lang="en-US" altLang="ko-KR" dirty="0" smtClean="0"/>
          </a:p>
          <a:p>
            <a:r>
              <a:rPr lang="ko-KR" altLang="en-US" dirty="0" smtClean="0"/>
              <a:t>페이지로 이동합니다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25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err="1" smtClean="0"/>
              <a:t>기프트샵</a:t>
            </a:r>
            <a:r>
              <a:rPr lang="ko-KR" altLang="en-US" sz="3200" dirty="0" smtClean="0"/>
              <a:t> 페이지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4" y="1690688"/>
            <a:ext cx="6382610" cy="4110483"/>
          </a:xfrm>
        </p:spPr>
      </p:pic>
      <p:sp>
        <p:nvSpPr>
          <p:cNvPr id="3" name="TextBox 2"/>
          <p:cNvSpPr txBox="1"/>
          <p:nvPr/>
        </p:nvSpPr>
        <p:spPr>
          <a:xfrm>
            <a:off x="7661576" y="3007265"/>
            <a:ext cx="4166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기프트샵</a:t>
            </a:r>
            <a:r>
              <a:rPr lang="ko-KR" altLang="en-US" dirty="0" smtClean="0"/>
              <a:t> 클릭 시 제공되는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매점상품은</a:t>
            </a:r>
            <a:r>
              <a:rPr lang="ko-KR" altLang="en-US" dirty="0" smtClean="0"/>
              <a:t> 팝콘과 같은 오프라인</a:t>
            </a:r>
            <a:endParaRPr lang="en-US" altLang="ko-KR" dirty="0" smtClean="0"/>
          </a:p>
          <a:p>
            <a:r>
              <a:rPr lang="ko-KR" altLang="en-US" dirty="0" smtClean="0"/>
              <a:t>매장에서 이용 가능한 품목이며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영화관람권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매점상품으로</a:t>
            </a:r>
            <a:endParaRPr lang="en-US" altLang="ko-KR" dirty="0" smtClean="0"/>
          </a:p>
          <a:p>
            <a:r>
              <a:rPr lang="ko-KR" altLang="en-US" dirty="0" err="1" smtClean="0"/>
              <a:t>대분류가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나눠져있습니다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69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회원정보페이지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03" y="1690688"/>
            <a:ext cx="2645219" cy="4351338"/>
          </a:xfrm>
        </p:spPr>
      </p:pic>
      <p:sp>
        <p:nvSpPr>
          <p:cNvPr id="5" name="TextBox 4"/>
          <p:cNvSpPr txBox="1"/>
          <p:nvPr/>
        </p:nvSpPr>
        <p:spPr>
          <a:xfrm>
            <a:off x="5416825" y="2936392"/>
            <a:ext cx="5726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회원정보페이지의</a:t>
            </a:r>
            <a:endParaRPr lang="en-US" altLang="ko-KR" sz="2800" dirty="0"/>
          </a:p>
          <a:p>
            <a:r>
              <a:rPr lang="ko-KR" altLang="en-US" sz="2800" dirty="0" smtClean="0"/>
              <a:t>전체 페이지 모습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000" dirty="0" smtClean="0"/>
              <a:t>회원 정보 페이지는 해당 </a:t>
            </a:r>
            <a:r>
              <a:rPr lang="ko-KR" altLang="en-US" sz="2000" dirty="0" err="1" smtClean="0"/>
              <a:t>메뉴바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클릭 시 </a:t>
            </a:r>
            <a:endParaRPr lang="en-US" altLang="ko-KR" sz="2000" dirty="0" smtClean="0"/>
          </a:p>
          <a:p>
            <a:r>
              <a:rPr lang="ko-KR" altLang="en-US" sz="2000" dirty="0" smtClean="0"/>
              <a:t>비밀번호 입력 기능이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출력되며 </a:t>
            </a:r>
            <a:endParaRPr lang="en-US" altLang="ko-KR" sz="2000" dirty="0" smtClean="0"/>
          </a:p>
          <a:p>
            <a:r>
              <a:rPr lang="ko-KR" altLang="en-US" sz="2000" dirty="0" smtClean="0"/>
              <a:t>비밀번호 입력 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해당 페이지로 이동합니다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73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회원정보페이지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상단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1906"/>
            <a:ext cx="6344478" cy="5078234"/>
          </a:xfrm>
        </p:spPr>
      </p:pic>
      <p:sp>
        <p:nvSpPr>
          <p:cNvPr id="5" name="TextBox 4"/>
          <p:cNvSpPr txBox="1"/>
          <p:nvPr/>
        </p:nvSpPr>
        <p:spPr>
          <a:xfrm>
            <a:off x="7315200" y="2850694"/>
            <a:ext cx="4280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차적으로 일부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처리된</a:t>
            </a:r>
            <a:endParaRPr lang="en-US" altLang="ko-KR" dirty="0" smtClean="0"/>
          </a:p>
          <a:p>
            <a:r>
              <a:rPr lang="ko-KR" altLang="en-US" dirty="0" smtClean="0"/>
              <a:t>해당 회원의 기본 정보들이 제공되며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전체정보</a:t>
            </a:r>
            <a:r>
              <a:rPr lang="ko-KR" altLang="en-US" dirty="0" smtClean="0"/>
              <a:t> 확인 및 수정 버튼이나</a:t>
            </a:r>
            <a:endParaRPr lang="en-US" altLang="ko-KR" dirty="0" smtClean="0"/>
          </a:p>
          <a:p>
            <a:r>
              <a:rPr lang="ko-KR" altLang="en-US" dirty="0" smtClean="0"/>
              <a:t>명시되어 있는 수정버튼을 클릭 시</a:t>
            </a:r>
            <a:endParaRPr lang="en-US" altLang="ko-KR" dirty="0" smtClean="0"/>
          </a:p>
          <a:p>
            <a:r>
              <a:rPr lang="ko-KR" altLang="en-US" dirty="0" smtClean="0"/>
              <a:t>휴대폰과 아이핀인증으로 본인확인이</a:t>
            </a:r>
            <a:endParaRPr lang="en-US" altLang="ko-KR" dirty="0" smtClean="0"/>
          </a:p>
          <a:p>
            <a:r>
              <a:rPr lang="ko-KR" altLang="en-US" dirty="0" smtClean="0"/>
              <a:t>진행되며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전체정보</a:t>
            </a:r>
            <a:r>
              <a:rPr lang="ko-KR" altLang="en-US" dirty="0" smtClean="0"/>
              <a:t> 제공과 함께</a:t>
            </a:r>
            <a:endParaRPr lang="en-US" altLang="ko-KR" dirty="0" smtClean="0"/>
          </a:p>
          <a:p>
            <a:r>
              <a:rPr lang="ko-KR" altLang="en-US" dirty="0" smtClean="0"/>
              <a:t>수정이 가능해집니다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회원정보페이지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본인인증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9" y="1690688"/>
            <a:ext cx="60666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110330" y="3681691"/>
            <a:ext cx="341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본인인증 페이지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67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회원정보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상단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전체공개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693"/>
            <a:ext cx="6291470" cy="5382783"/>
          </a:xfrm>
        </p:spPr>
      </p:pic>
      <p:sp>
        <p:nvSpPr>
          <p:cNvPr id="5" name="TextBox 4"/>
          <p:cNvSpPr txBox="1"/>
          <p:nvPr/>
        </p:nvSpPr>
        <p:spPr>
          <a:xfrm>
            <a:off x="7749210" y="3543191"/>
            <a:ext cx="348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회원정보페이지의</a:t>
            </a:r>
            <a:endParaRPr lang="en-US" altLang="ko-KR" dirty="0" smtClean="0"/>
          </a:p>
          <a:p>
            <a:r>
              <a:rPr lang="ko-KR" altLang="en-US" dirty="0" smtClean="0"/>
              <a:t>본인인증 과정을 처리한 </a:t>
            </a:r>
            <a:endParaRPr lang="en-US" altLang="ko-KR" dirty="0" smtClean="0"/>
          </a:p>
          <a:p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96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/>
              <a:t>회원정보페이지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하단</a:t>
            </a:r>
            <a:endParaRPr lang="ko-KR" altLang="en-US" sz="32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6808305" cy="5087297"/>
          </a:xfrm>
        </p:spPr>
      </p:pic>
      <p:sp>
        <p:nvSpPr>
          <p:cNvPr id="9" name="TextBox 8"/>
          <p:cNvSpPr txBox="1"/>
          <p:nvPr/>
        </p:nvSpPr>
        <p:spPr>
          <a:xfrm>
            <a:off x="8163338" y="2941674"/>
            <a:ext cx="3869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회원정보페이지의 하단에는</a:t>
            </a:r>
            <a:endParaRPr lang="en-US" altLang="ko-KR" dirty="0" smtClean="0"/>
          </a:p>
          <a:p>
            <a:r>
              <a:rPr lang="ko-KR" altLang="en-US" dirty="0" smtClean="0"/>
              <a:t>마케팅 채널 수신 선택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정보제공에 대한 </a:t>
            </a:r>
            <a:endParaRPr lang="en-US" altLang="ko-KR" dirty="0" smtClean="0"/>
          </a:p>
          <a:p>
            <a:r>
              <a:rPr lang="ko-KR" altLang="en-US" dirty="0" err="1" smtClean="0"/>
              <a:t>동의여부의</a:t>
            </a:r>
            <a:r>
              <a:rPr lang="ko-KR" altLang="en-US" dirty="0" smtClean="0"/>
              <a:t> 설정을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좀 더 하단에는 </a:t>
            </a:r>
            <a:r>
              <a:rPr lang="ko-KR" altLang="en-US" dirty="0" err="1" smtClean="0"/>
              <a:t>자주찾는</a:t>
            </a:r>
            <a:r>
              <a:rPr lang="ko-KR" altLang="en-US" dirty="0" smtClean="0"/>
              <a:t> 질문이나</a:t>
            </a:r>
            <a:endParaRPr lang="en-US" altLang="ko-KR" dirty="0" smtClean="0"/>
          </a:p>
          <a:p>
            <a:r>
              <a:rPr lang="en-US" altLang="ko-KR" dirty="0" smtClean="0"/>
              <a:t>1:1</a:t>
            </a:r>
            <a:r>
              <a:rPr lang="ko-KR" altLang="en-US" dirty="0" smtClean="0"/>
              <a:t>상담 같은 바로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페이지로 이동 할 수 있는</a:t>
            </a:r>
            <a:endParaRPr lang="en-US" altLang="ko-KR" dirty="0" smtClean="0"/>
          </a:p>
          <a:p>
            <a:r>
              <a:rPr lang="ko-KR" altLang="en-US" dirty="0" smtClean="0"/>
              <a:t>기능이 마련되어있습니다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6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회원탈퇴페이지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479"/>
            <a:ext cx="6182588" cy="4010585"/>
          </a:xfrm>
        </p:spPr>
      </p:pic>
      <p:sp>
        <p:nvSpPr>
          <p:cNvPr id="5" name="TextBox 4"/>
          <p:cNvSpPr txBox="1"/>
          <p:nvPr/>
        </p:nvSpPr>
        <p:spPr>
          <a:xfrm>
            <a:off x="7487478" y="2713312"/>
            <a:ext cx="3866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회원탈퇴 메뉴 클릭 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차적으로 비밀번호 입력으로</a:t>
            </a:r>
            <a:endParaRPr lang="en-US" altLang="ko-KR" dirty="0" smtClean="0"/>
          </a:p>
          <a:p>
            <a:r>
              <a:rPr lang="ko-KR" altLang="en-US" dirty="0" smtClean="0"/>
              <a:t>검증을 마친 뒤 화면에 보이는</a:t>
            </a:r>
            <a:endParaRPr lang="en-US" altLang="ko-KR" dirty="0" smtClean="0"/>
          </a:p>
          <a:p>
            <a:r>
              <a:rPr lang="ko-KR" altLang="en-US" dirty="0" smtClean="0"/>
              <a:t>해당 기능을 제공해줍니다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CJ </a:t>
            </a:r>
            <a:r>
              <a:rPr lang="ko-KR" altLang="en-US" dirty="0" smtClean="0"/>
              <a:t>회원탈퇴 버튼을 클릭 시</a:t>
            </a:r>
            <a:endParaRPr lang="en-US" altLang="ko-KR" dirty="0" smtClean="0"/>
          </a:p>
          <a:p>
            <a:r>
              <a:rPr lang="ko-KR" altLang="en-US" dirty="0" smtClean="0"/>
              <a:t>회원탈퇴가 진행됩니다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기능은 메인화면에서 제공되며</a:t>
            </a:r>
            <a:endParaRPr lang="en-US" altLang="ko-KR" dirty="0" smtClean="0"/>
          </a:p>
          <a:p>
            <a:r>
              <a:rPr lang="ko-KR" altLang="en-US" dirty="0" smtClean="0"/>
              <a:t>별다른 새페이지로의 이동은</a:t>
            </a:r>
            <a:endParaRPr lang="en-US" altLang="ko-KR" dirty="0" smtClean="0"/>
          </a:p>
          <a:p>
            <a:r>
              <a:rPr lang="ko-KR" altLang="en-US" dirty="0" smtClean="0"/>
              <a:t>하지않습니다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3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회원정보</a:t>
            </a:r>
            <a:r>
              <a:rPr lang="en-US" altLang="ko-KR" sz="3200" dirty="0" smtClean="0"/>
              <a:t>_</a:t>
            </a:r>
            <a:r>
              <a:rPr lang="ko-KR" altLang="en-US" sz="3200" dirty="0" err="1" smtClean="0"/>
              <a:t>간편로그인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8124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45286" y="2712195"/>
            <a:ext cx="3975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탭의 </a:t>
            </a:r>
            <a:r>
              <a:rPr lang="ko-KR" altLang="en-US" dirty="0" err="1" smtClean="0"/>
              <a:t>간편로그인</a:t>
            </a:r>
            <a:r>
              <a:rPr lang="ko-KR" altLang="en-US" dirty="0" smtClean="0"/>
              <a:t> 탭입니다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기능은 메인화면에서 기능이</a:t>
            </a:r>
            <a:endParaRPr lang="en-US" altLang="ko-KR" dirty="0" smtClean="0"/>
          </a:p>
          <a:p>
            <a:r>
              <a:rPr lang="ko-KR" altLang="en-US" dirty="0" smtClean="0"/>
              <a:t>제공됩니다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설정 버튼을 클릭 시</a:t>
            </a:r>
            <a:endParaRPr lang="en-US" altLang="ko-KR" dirty="0" smtClean="0"/>
          </a:p>
          <a:p>
            <a:r>
              <a:rPr lang="ko-KR" altLang="en-US" dirty="0" smtClean="0"/>
              <a:t>해당하는 사이트의 로그인 페이지로</a:t>
            </a:r>
            <a:endParaRPr lang="en-US" altLang="ko-KR" dirty="0" smtClean="0"/>
          </a:p>
          <a:p>
            <a:r>
              <a:rPr lang="ko-KR" altLang="en-US" dirty="0" smtClean="0"/>
              <a:t>이동하며 로그인 </a:t>
            </a:r>
            <a:r>
              <a:rPr lang="ko-KR" altLang="en-US" dirty="0" err="1" smtClean="0"/>
              <a:t>성공시</a:t>
            </a:r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en-US" altLang="ko-KR" dirty="0" err="1" smtClean="0"/>
              <a:t>cgv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홈페이지에서 별도의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와 비밀번호를 입력하지 않아도</a:t>
            </a:r>
            <a:endParaRPr lang="en-US" altLang="ko-KR" dirty="0" smtClean="0"/>
          </a:p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2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/>
              <a:t>_</a:t>
            </a:r>
            <a:r>
              <a:rPr lang="ko-KR" altLang="en-US" sz="3200" dirty="0" err="1" smtClean="0"/>
              <a:t>메인화면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상단</a:t>
            </a:r>
            <a:endParaRPr lang="ko-KR" altLang="en-US" sz="3200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12936" cy="4351338"/>
          </a:xfrm>
        </p:spPr>
      </p:pic>
      <p:sp>
        <p:nvSpPr>
          <p:cNvPr id="12" name="TextBox 11"/>
          <p:cNvSpPr txBox="1"/>
          <p:nvPr/>
        </p:nvSpPr>
        <p:spPr>
          <a:xfrm>
            <a:off x="8818323" y="2850368"/>
            <a:ext cx="2830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고객정보를 </a:t>
            </a:r>
            <a:r>
              <a:rPr lang="ko-KR" altLang="en-US" dirty="0" err="1" smtClean="0"/>
              <a:t>최상단에</a:t>
            </a:r>
            <a:endParaRPr lang="en-US" altLang="ko-KR" dirty="0" smtClean="0"/>
          </a:p>
          <a:p>
            <a:r>
              <a:rPr lang="ko-KR" altLang="en-US" dirty="0" smtClean="0"/>
              <a:t>나타내서 보여줍니다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정보는 </a:t>
            </a:r>
            <a:r>
              <a:rPr lang="ko-KR" altLang="en-US" dirty="0" err="1" smtClean="0"/>
              <a:t>마이페이지의</a:t>
            </a:r>
            <a:endParaRPr lang="en-US" altLang="ko-KR" dirty="0" smtClean="0"/>
          </a:p>
          <a:p>
            <a:r>
              <a:rPr lang="ko-KR" altLang="en-US" dirty="0" err="1" smtClean="0"/>
              <a:t>기능페이지</a:t>
            </a:r>
            <a:r>
              <a:rPr lang="ko-KR" altLang="en-US" dirty="0"/>
              <a:t> </a:t>
            </a:r>
            <a:r>
              <a:rPr lang="ko-KR" altLang="en-US" dirty="0" smtClean="0"/>
              <a:t>전부에</a:t>
            </a:r>
            <a:endParaRPr lang="en-US" altLang="ko-KR" dirty="0" smtClean="0"/>
          </a:p>
          <a:p>
            <a:r>
              <a:rPr lang="ko-KR" altLang="en-US" dirty="0" smtClean="0"/>
              <a:t>삽입되어 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448822" y="4083485"/>
            <a:ext cx="231731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+</a:t>
            </a:r>
            <a:r>
              <a:rPr lang="ko-KR" altLang="en-US" sz="1200" dirty="0" smtClean="0"/>
              <a:t>버튼 클릭 시</a:t>
            </a:r>
            <a:endParaRPr lang="en-US" altLang="ko-KR" sz="1200" dirty="0" smtClean="0"/>
          </a:p>
          <a:p>
            <a:r>
              <a:rPr lang="ko-KR" altLang="en-US" sz="1200" dirty="0" smtClean="0"/>
              <a:t>포인트 내역 페이지로 이동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843" y="3898819"/>
            <a:ext cx="2317315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지난 </a:t>
            </a:r>
            <a:r>
              <a:rPr lang="ko-KR" altLang="en-US" sz="1200" dirty="0" err="1" smtClean="0"/>
              <a:t>등급이력</a:t>
            </a:r>
            <a:r>
              <a:rPr lang="ko-KR" altLang="en-US" sz="1200" dirty="0" smtClean="0"/>
              <a:t> 보기 클릭 시</a:t>
            </a:r>
            <a:endParaRPr lang="en-US" altLang="ko-KR" sz="1200" dirty="0" smtClean="0"/>
          </a:p>
          <a:p>
            <a:r>
              <a:rPr lang="ko-KR" altLang="en-US" sz="1200" dirty="0" smtClean="0"/>
              <a:t>해당 회원의 지난 등급이력정보를 제공하는 페이지로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745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회원정보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서비스이용동의설정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26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036904" y="1794709"/>
            <a:ext cx="4542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이용동의</a:t>
            </a:r>
            <a:r>
              <a:rPr lang="ko-KR" altLang="en-US" dirty="0" smtClean="0"/>
              <a:t> 설정 페이지는</a:t>
            </a:r>
            <a:endParaRPr lang="en-US" altLang="ko-KR" dirty="0" smtClean="0"/>
          </a:p>
          <a:p>
            <a:r>
              <a:rPr lang="ko-KR" altLang="en-US" dirty="0" smtClean="0"/>
              <a:t>회원의 개인정보를 사용한 서비스의</a:t>
            </a:r>
            <a:endParaRPr lang="en-US" altLang="ko-KR" dirty="0" smtClean="0"/>
          </a:p>
          <a:p>
            <a:r>
              <a:rPr lang="ko-KR" altLang="en-US" dirty="0" smtClean="0"/>
              <a:t>제공에 대한 동의를 얻는 기능입니다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탭을 </a:t>
            </a:r>
            <a:r>
              <a:rPr lang="ko-KR" altLang="en-US" dirty="0" err="1" smtClean="0"/>
              <a:t>누르게되면</a:t>
            </a:r>
            <a:r>
              <a:rPr lang="ko-KR" altLang="en-US" dirty="0" smtClean="0"/>
              <a:t> 회원탈퇴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정보조회</a:t>
            </a:r>
            <a:endParaRPr lang="en-US" altLang="ko-KR" dirty="0" smtClean="0"/>
          </a:p>
          <a:p>
            <a:r>
              <a:rPr lang="ko-KR" altLang="en-US" dirty="0" smtClean="0"/>
              <a:t>기능과 같이 먼저 비밀번호를 입력하여 본인 확인을 </a:t>
            </a:r>
            <a:r>
              <a:rPr lang="ko-KR" altLang="en-US" dirty="0" err="1" smtClean="0"/>
              <a:t>마쳐야합니다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해당 기능은 별도의 </a:t>
            </a:r>
            <a:r>
              <a:rPr lang="ko-KR" altLang="en-US" dirty="0" err="1" smtClean="0"/>
              <a:t>새페이지</a:t>
            </a:r>
            <a:r>
              <a:rPr lang="ko-KR" altLang="en-US" dirty="0" smtClean="0"/>
              <a:t> 이동없이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메인화면에서 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다만 필수 입력 항목의 경우</a:t>
            </a:r>
            <a:endParaRPr lang="en-US" altLang="ko-KR" dirty="0" smtClean="0"/>
          </a:p>
          <a:p>
            <a:r>
              <a:rPr lang="ko-KR" altLang="en-US" dirty="0" err="1" smtClean="0"/>
              <a:t>동의취소를</a:t>
            </a:r>
            <a:r>
              <a:rPr lang="ko-KR" altLang="en-US" dirty="0" smtClean="0"/>
              <a:t> 하려면 회원탈퇴항목으로</a:t>
            </a:r>
            <a:endParaRPr lang="en-US" altLang="ko-KR" dirty="0" smtClean="0"/>
          </a:p>
          <a:p>
            <a:r>
              <a:rPr lang="ko-KR" altLang="en-US" dirty="0" smtClean="0"/>
              <a:t>이동됩니다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1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/>
              <a:t>회원정보</a:t>
            </a:r>
            <a:r>
              <a:rPr lang="en-US" altLang="ko-KR" sz="3200" dirty="0"/>
              <a:t>_</a:t>
            </a:r>
            <a:r>
              <a:rPr lang="ko-KR" altLang="en-US" sz="3200" dirty="0" smtClean="0"/>
              <a:t>서비스이용동의설정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하단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33" y="1690688"/>
            <a:ext cx="4901167" cy="4351338"/>
          </a:xfrm>
        </p:spPr>
      </p:pic>
      <p:sp>
        <p:nvSpPr>
          <p:cNvPr id="5" name="TextBox 4"/>
          <p:cNvSpPr txBox="1"/>
          <p:nvPr/>
        </p:nvSpPr>
        <p:spPr>
          <a:xfrm>
            <a:off x="6838122" y="3404692"/>
            <a:ext cx="485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 동의 항목 밑의 하단에는</a:t>
            </a:r>
            <a:endParaRPr lang="en-US" altLang="ko-KR" dirty="0" smtClean="0"/>
          </a:p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수집항목의</a:t>
            </a:r>
            <a:r>
              <a:rPr lang="ko-KR" altLang="en-US" dirty="0" smtClean="0"/>
              <a:t> 동의 설정에 대하여</a:t>
            </a:r>
            <a:endParaRPr lang="en-US" altLang="ko-KR" dirty="0" smtClean="0"/>
          </a:p>
          <a:p>
            <a:r>
              <a:rPr lang="ko-KR" altLang="en-US" dirty="0" smtClean="0"/>
              <a:t>나타내고있습니다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05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회원정보</a:t>
            </a:r>
            <a:r>
              <a:rPr lang="en-US" altLang="ko-KR" sz="3200" dirty="0" smtClean="0"/>
              <a:t>_Email/SMS </a:t>
            </a:r>
            <a:r>
              <a:rPr lang="ko-KR" altLang="en-US" sz="3200" dirty="0" err="1" smtClean="0"/>
              <a:t>수신설정</a:t>
            </a:r>
            <a:endParaRPr lang="ko-KR" altLang="en-US" sz="32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65" y="1690688"/>
            <a:ext cx="4105262" cy="4351338"/>
          </a:xfrm>
        </p:spPr>
      </p:pic>
      <p:sp>
        <p:nvSpPr>
          <p:cNvPr id="7" name="TextBox 6"/>
          <p:cNvSpPr txBox="1"/>
          <p:nvPr/>
        </p:nvSpPr>
        <p:spPr>
          <a:xfrm>
            <a:off x="6361043" y="1690688"/>
            <a:ext cx="47972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SMS </a:t>
            </a:r>
            <a:r>
              <a:rPr lang="ko-KR" altLang="en-US" dirty="0" err="1" smtClean="0"/>
              <a:t>수신설정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회원의 개인정보를 통해 이벤트에 대한</a:t>
            </a:r>
            <a:endParaRPr lang="en-US" altLang="ko-KR" dirty="0" smtClean="0"/>
          </a:p>
          <a:p>
            <a:r>
              <a:rPr lang="ko-KR" altLang="en-US" dirty="0" smtClean="0"/>
              <a:t>정보를 제공받는 서비스를</a:t>
            </a:r>
            <a:endParaRPr lang="en-US" altLang="ko-KR" dirty="0" smtClean="0"/>
          </a:p>
          <a:p>
            <a:r>
              <a:rPr lang="ko-KR" altLang="en-US" dirty="0" smtClean="0"/>
              <a:t>설정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탭을 </a:t>
            </a:r>
            <a:r>
              <a:rPr lang="ko-KR" altLang="en-US" dirty="0" err="1" smtClean="0"/>
              <a:t>누르게되면</a:t>
            </a:r>
            <a:r>
              <a:rPr lang="ko-KR" altLang="en-US" dirty="0" smtClean="0"/>
              <a:t> 회원탈퇴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정보조회</a:t>
            </a:r>
            <a:endParaRPr lang="en-US" altLang="ko-KR" dirty="0" smtClean="0"/>
          </a:p>
          <a:p>
            <a:r>
              <a:rPr lang="ko-KR" altLang="en-US" dirty="0" smtClean="0"/>
              <a:t>기능과 같이 먼저 비밀번호를 입력하여 본인 확인을 </a:t>
            </a:r>
            <a:r>
              <a:rPr lang="ko-KR" altLang="en-US" dirty="0" err="1" smtClean="0"/>
              <a:t>마쳐야합니다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화면에 보이는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동의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에 해당하는 체크박스를 클릭 시 공란에 자동으로 회원정보의</a:t>
            </a:r>
            <a:endParaRPr lang="en-US" altLang="ko-KR" dirty="0" smtClean="0"/>
          </a:p>
          <a:p>
            <a:r>
              <a:rPr lang="ko-KR" altLang="en-US" dirty="0" smtClean="0"/>
              <a:t>핸드폰번호 및 이메일이 입력됩니다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적용 및 확인 클릭 시 </a:t>
            </a:r>
            <a:r>
              <a:rPr lang="en-US" altLang="ko-KR" dirty="0" err="1" smtClean="0"/>
              <a:t>window.alert</a:t>
            </a:r>
            <a:r>
              <a:rPr lang="ko-KR" altLang="en-US" dirty="0" smtClean="0"/>
              <a:t>창과 함께</a:t>
            </a:r>
            <a:endParaRPr lang="en-US" altLang="ko-KR" dirty="0" smtClean="0"/>
          </a:p>
          <a:p>
            <a:r>
              <a:rPr lang="ko-KR" altLang="en-US" dirty="0" smtClean="0"/>
              <a:t>적용이 완료됩니다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90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프로필 관리 페이지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49009" cy="4665290"/>
          </a:xfrm>
        </p:spPr>
      </p:pic>
      <p:sp>
        <p:nvSpPr>
          <p:cNvPr id="3" name="TextBox 2"/>
          <p:cNvSpPr txBox="1"/>
          <p:nvPr/>
        </p:nvSpPr>
        <p:spPr>
          <a:xfrm>
            <a:off x="7513982" y="3146170"/>
            <a:ext cx="4460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관리 클릭 시</a:t>
            </a:r>
            <a:endParaRPr lang="en-US" altLang="ko-KR" dirty="0" smtClean="0"/>
          </a:p>
          <a:p>
            <a:r>
              <a:rPr lang="ko-KR" altLang="en-US" dirty="0" smtClean="0"/>
              <a:t>제공되는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닉네임은 회원정보에서 변경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파일 선택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버튼을 누르면</a:t>
            </a:r>
            <a:endParaRPr lang="en-US" altLang="ko-KR" dirty="0" smtClean="0"/>
          </a:p>
          <a:p>
            <a:r>
              <a:rPr lang="ko-KR" altLang="en-US" dirty="0" smtClean="0"/>
              <a:t>이미지 파일 선택창이 뜹니다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1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문의내역페이지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408308" cy="4471573"/>
          </a:xfrm>
        </p:spPr>
      </p:pic>
      <p:sp>
        <p:nvSpPr>
          <p:cNvPr id="3" name="TextBox 2"/>
          <p:cNvSpPr txBox="1"/>
          <p:nvPr/>
        </p:nvSpPr>
        <p:spPr>
          <a:xfrm>
            <a:off x="8468140" y="2910811"/>
            <a:ext cx="3442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문의내역</a:t>
            </a:r>
            <a:r>
              <a:rPr lang="ko-KR" altLang="en-US" dirty="0" smtClean="0"/>
              <a:t> 페이지에서는</a:t>
            </a:r>
            <a:endParaRPr lang="en-US" altLang="ko-KR" dirty="0" smtClean="0"/>
          </a:p>
          <a:p>
            <a:r>
              <a:rPr lang="ko-KR" altLang="en-US" dirty="0" smtClean="0"/>
              <a:t>사용자가 현재까지 문의한</a:t>
            </a:r>
            <a:endParaRPr lang="en-US" altLang="ko-KR" dirty="0" smtClean="0"/>
          </a:p>
          <a:p>
            <a:r>
              <a:rPr lang="ko-KR" altLang="en-US" dirty="0" err="1" smtClean="0"/>
              <a:t>문의내역을</a:t>
            </a:r>
            <a:r>
              <a:rPr lang="ko-KR" altLang="en-US" dirty="0" smtClean="0"/>
              <a:t> 열람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번호로 선택이 가능하며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번호 선택 후 </a:t>
            </a:r>
            <a:r>
              <a:rPr lang="ko-KR" altLang="en-US" dirty="0" err="1" smtClean="0"/>
              <a:t>선택삭제로</a:t>
            </a:r>
            <a:endParaRPr lang="en-US" altLang="ko-KR" dirty="0" smtClean="0"/>
          </a:p>
          <a:p>
            <a:r>
              <a:rPr lang="ko-KR" altLang="en-US" dirty="0" smtClean="0"/>
              <a:t>삭제가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/>
              <a:t>_</a:t>
            </a:r>
            <a:r>
              <a:rPr lang="ko-KR" altLang="en-US" sz="3200" dirty="0" err="1" smtClean="0"/>
              <a:t>메인화면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하단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21116" cy="4334480"/>
          </a:xfrm>
        </p:spPr>
      </p:pic>
      <p:sp>
        <p:nvSpPr>
          <p:cNvPr id="5" name="TextBox 4"/>
          <p:cNvSpPr txBox="1"/>
          <p:nvPr/>
        </p:nvSpPr>
        <p:spPr>
          <a:xfrm>
            <a:off x="9104243" y="3119264"/>
            <a:ext cx="271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마이페이지의</a:t>
            </a:r>
            <a:r>
              <a:rPr lang="ko-KR" altLang="en-US" dirty="0" smtClean="0"/>
              <a:t> 하단은</a:t>
            </a:r>
            <a:endParaRPr lang="en-US" altLang="ko-KR" dirty="0" smtClean="0"/>
          </a:p>
          <a:p>
            <a:r>
              <a:rPr lang="ko-KR" altLang="en-US" dirty="0" smtClean="0"/>
              <a:t>사용빈도수가 높은</a:t>
            </a:r>
            <a:endParaRPr lang="en-US" altLang="ko-KR" dirty="0" smtClean="0"/>
          </a:p>
          <a:p>
            <a:r>
              <a:rPr lang="ko-KR" altLang="en-US" dirty="0" smtClean="0"/>
              <a:t>기능들을 제공함으로써</a:t>
            </a:r>
            <a:endParaRPr lang="en-US" altLang="ko-KR" dirty="0" smtClean="0"/>
          </a:p>
          <a:p>
            <a:r>
              <a:rPr lang="ko-KR" altLang="en-US" dirty="0" smtClean="0"/>
              <a:t>고객 편의성을 높인</a:t>
            </a:r>
            <a:endParaRPr lang="en-US" altLang="ko-KR" dirty="0" smtClean="0"/>
          </a:p>
          <a:p>
            <a:r>
              <a:rPr lang="ko-KR" altLang="en-US" dirty="0" smtClean="0"/>
              <a:t>모습입니다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69587" y="2785418"/>
            <a:ext cx="231731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 시 회원이 설정한</a:t>
            </a:r>
            <a:endParaRPr lang="en-US" altLang="ko-KR" sz="1200" dirty="0" smtClean="0"/>
          </a:p>
          <a:p>
            <a:r>
              <a:rPr lang="ko-KR" altLang="en-US" sz="1200" dirty="0" smtClean="0"/>
              <a:t>기대되는 영화페이지로 이동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90100" y="2785418"/>
            <a:ext cx="231731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 시 회원이 시청했던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영화목록</a:t>
            </a:r>
            <a:r>
              <a:rPr lang="ko-KR" altLang="en-US" sz="1200" dirty="0" smtClean="0"/>
              <a:t> 페이지로 이동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223865" y="2785417"/>
            <a:ext cx="231731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 시</a:t>
            </a:r>
            <a:endParaRPr lang="en-US" altLang="ko-KR" sz="1200" dirty="0" smtClean="0"/>
          </a:p>
          <a:p>
            <a:r>
              <a:rPr lang="ko-KR" altLang="en-US" sz="1200" dirty="0" smtClean="0"/>
              <a:t>내가 쓴 평점 페이지로 이동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69379" y="3857928"/>
            <a:ext cx="2608499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달간의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예매내역을</a:t>
            </a:r>
            <a:r>
              <a:rPr lang="ko-KR" altLang="en-US" sz="1200" dirty="0" smtClean="0"/>
              <a:t> 보여주며 클릭 시</a:t>
            </a:r>
            <a:endParaRPr lang="en-US" altLang="ko-KR" sz="1200" dirty="0" smtClean="0"/>
          </a:p>
          <a:p>
            <a:r>
              <a:rPr lang="ko-KR" altLang="en-US" sz="1200" dirty="0" smtClean="0"/>
              <a:t>해당 영화 예매 정보페이지로 이동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69379" y="4941548"/>
            <a:ext cx="2608499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최근 작성했던 </a:t>
            </a:r>
            <a:r>
              <a:rPr lang="ko-KR" altLang="en-US" sz="1200" dirty="0" err="1" smtClean="0"/>
              <a:t>문의내역을</a:t>
            </a:r>
            <a:endParaRPr lang="en-US" altLang="ko-KR" sz="1200" dirty="0" smtClean="0"/>
          </a:p>
          <a:p>
            <a:r>
              <a:rPr lang="ko-KR" altLang="en-US" sz="1200" dirty="0" smtClean="0"/>
              <a:t>보여주며 클릭 시 해당 </a:t>
            </a:r>
            <a:r>
              <a:rPr lang="ko-KR" altLang="en-US" sz="1200" dirty="0" err="1" smtClean="0"/>
              <a:t>문의내역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5684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/>
              <a:t>_</a:t>
            </a:r>
            <a:r>
              <a:rPr lang="ko-KR" altLang="en-US" sz="3200" dirty="0" err="1" smtClean="0"/>
              <a:t>메인화면</a:t>
            </a:r>
            <a:r>
              <a:rPr lang="en-US" altLang="ko-KR" sz="3200" dirty="0" smtClean="0"/>
              <a:t>_</a:t>
            </a:r>
            <a:r>
              <a:rPr lang="ko-KR" altLang="en-US" sz="3200" dirty="0" err="1" smtClean="0"/>
              <a:t>좌측하단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40" y="1690688"/>
            <a:ext cx="911502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34" y="1584670"/>
            <a:ext cx="1790950" cy="3400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77" y="1685339"/>
            <a:ext cx="2076091" cy="31065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47" y="1685339"/>
            <a:ext cx="1790950" cy="3199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046" y="1685339"/>
            <a:ext cx="586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2460966"/>
            <a:ext cx="586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뉴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285120"/>
            <a:ext cx="5860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전체모습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43130" y="5359611"/>
            <a:ext cx="108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상단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1182" y="5359611"/>
            <a:ext cx="108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중단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019234" y="5347223"/>
            <a:ext cx="108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하</a:t>
            </a:r>
            <a:r>
              <a:rPr lang="ko-KR" altLang="en-US" sz="2800" dirty="0" smtClean="0"/>
              <a:t>단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300330" y="6042026"/>
            <a:ext cx="64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해당 메뉴에 맞는 페이지로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6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err="1" smtClean="0"/>
              <a:t>예매내역</a:t>
            </a:r>
            <a:r>
              <a:rPr lang="ko-KR" altLang="en-US" sz="3200" dirty="0" smtClean="0"/>
              <a:t> 페이지</a:t>
            </a:r>
            <a:endParaRPr lang="ko-KR" altLang="en-US" sz="32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25" y="1690688"/>
            <a:ext cx="4328465" cy="4351338"/>
          </a:xfrm>
        </p:spPr>
      </p:pic>
      <p:sp>
        <p:nvSpPr>
          <p:cNvPr id="4" name="TextBox 3"/>
          <p:cNvSpPr txBox="1"/>
          <p:nvPr/>
        </p:nvSpPr>
        <p:spPr>
          <a:xfrm>
            <a:off x="6964471" y="3404692"/>
            <a:ext cx="4722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예매내역</a:t>
            </a:r>
            <a:r>
              <a:rPr lang="ko-KR" altLang="en-US" dirty="0" smtClean="0"/>
              <a:t> 페이지에서는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개월간의 회원님이 관람하신 </a:t>
            </a:r>
            <a:r>
              <a:rPr lang="ko-KR" altLang="en-US" dirty="0" err="1" smtClean="0"/>
              <a:t>예매내역의</a:t>
            </a:r>
            <a:endParaRPr lang="en-US" altLang="ko-KR" dirty="0" smtClean="0"/>
          </a:p>
          <a:p>
            <a:r>
              <a:rPr lang="ko-KR" altLang="en-US" dirty="0" smtClean="0"/>
              <a:t>정보를 제공해드립니다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내가 본 영화 버튼을 클릭 시</a:t>
            </a:r>
            <a:endParaRPr lang="en-US" altLang="ko-KR" dirty="0" smtClean="0"/>
          </a:p>
          <a:p>
            <a:r>
              <a:rPr lang="ko-KR" altLang="en-US" dirty="0" smtClean="0"/>
              <a:t>다음 페이지로 </a:t>
            </a:r>
            <a:r>
              <a:rPr lang="ko-KR" altLang="en-US" dirty="0" err="1" smtClean="0"/>
              <a:t>이동이됩니다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55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err="1" smtClean="0"/>
              <a:t>예매내역</a:t>
            </a:r>
            <a:r>
              <a:rPr lang="ko-KR" altLang="en-US" sz="3200" dirty="0" smtClean="0"/>
              <a:t> 페이지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내가 본 영화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70" y="1690688"/>
            <a:ext cx="4522968" cy="4351338"/>
          </a:xfrm>
        </p:spPr>
      </p:pic>
      <p:sp>
        <p:nvSpPr>
          <p:cNvPr id="6" name="TextBox 5"/>
          <p:cNvSpPr txBox="1"/>
          <p:nvPr/>
        </p:nvSpPr>
        <p:spPr>
          <a:xfrm>
            <a:off x="6889315" y="2850694"/>
            <a:ext cx="446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본 영화 페이지입니다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페이지에선 예매만이 아니라</a:t>
            </a:r>
            <a:endParaRPr lang="en-US" altLang="ko-KR" dirty="0" smtClean="0"/>
          </a:p>
          <a:p>
            <a:r>
              <a:rPr lang="ko-KR" altLang="en-US" dirty="0" smtClean="0"/>
              <a:t>여태 관람하신 모든 영화 내역이</a:t>
            </a:r>
            <a:endParaRPr lang="en-US" altLang="ko-KR" dirty="0" smtClean="0"/>
          </a:p>
          <a:p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제목 클릭 시 해당 영화의 상세내용</a:t>
            </a:r>
            <a:endParaRPr lang="en-US" altLang="ko-KR" dirty="0" smtClean="0"/>
          </a:p>
          <a:p>
            <a:r>
              <a:rPr lang="ko-KR" altLang="en-US" dirty="0" smtClean="0"/>
              <a:t>페이지로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74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관람권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할인내역관리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31" y="1690688"/>
            <a:ext cx="4369785" cy="4759944"/>
          </a:xfrm>
        </p:spPr>
      </p:pic>
      <p:sp>
        <p:nvSpPr>
          <p:cNvPr id="3" name="TextBox 2"/>
          <p:cNvSpPr txBox="1"/>
          <p:nvPr/>
        </p:nvSpPr>
        <p:spPr>
          <a:xfrm>
            <a:off x="6408752" y="2775058"/>
            <a:ext cx="4715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관람권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할인내역</a:t>
            </a:r>
            <a:r>
              <a:rPr lang="ko-KR" altLang="en-US" dirty="0" smtClean="0"/>
              <a:t> 탭 클릭 시</a:t>
            </a:r>
            <a:endParaRPr lang="en-US" altLang="ko-KR" dirty="0" smtClean="0"/>
          </a:p>
          <a:p>
            <a:r>
              <a:rPr lang="ko-KR" altLang="en-US" dirty="0" smtClean="0"/>
              <a:t>해당 기능을 제공해줍니다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소유 중인 관람권 내역을</a:t>
            </a:r>
            <a:endParaRPr lang="en-US" altLang="ko-KR" dirty="0" smtClean="0"/>
          </a:p>
          <a:p>
            <a:r>
              <a:rPr lang="ko-KR" altLang="en-US" dirty="0" smtClean="0"/>
              <a:t>테이블 형식으로 보여줍니다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 사용내역을 </a:t>
            </a:r>
            <a:r>
              <a:rPr lang="ko-KR" altLang="en-US" dirty="0" err="1" smtClean="0"/>
              <a:t>날짜별로</a:t>
            </a:r>
            <a:r>
              <a:rPr lang="ko-KR" altLang="en-US" dirty="0" smtClean="0"/>
              <a:t> 조회가 가능하며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우측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cgv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영화관람권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클릭 시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뜨며 오프라인에서 얻은</a:t>
            </a:r>
            <a:endParaRPr lang="en-US" altLang="ko-KR" dirty="0" smtClean="0"/>
          </a:p>
          <a:p>
            <a:r>
              <a:rPr lang="ko-KR" altLang="en-US" dirty="0" smtClean="0"/>
              <a:t>영화관람권을 등록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48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포인트내역페이지</a:t>
            </a:r>
            <a:endParaRPr lang="ko-KR" altLang="en-US" sz="32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45" y="1690688"/>
            <a:ext cx="3190981" cy="4351338"/>
          </a:xfrm>
        </p:spPr>
      </p:pic>
      <p:sp>
        <p:nvSpPr>
          <p:cNvPr id="7" name="TextBox 6"/>
          <p:cNvSpPr txBox="1"/>
          <p:nvPr/>
        </p:nvSpPr>
        <p:spPr>
          <a:xfrm>
            <a:off x="6004664" y="2980869"/>
            <a:ext cx="4538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포인트 내역 페이지는</a:t>
            </a:r>
            <a:endParaRPr lang="en-US" altLang="ko-KR" dirty="0" smtClean="0"/>
          </a:p>
          <a:p>
            <a:r>
              <a:rPr lang="ko-KR" altLang="en-US" dirty="0" smtClean="0"/>
              <a:t>상단과 하단으로 구성됩니다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최하단에는</a:t>
            </a:r>
            <a:r>
              <a:rPr lang="ko-KR" altLang="en-US" dirty="0" smtClean="0"/>
              <a:t> 내역에 대한 페이징처리가</a:t>
            </a:r>
            <a:endParaRPr lang="en-US" altLang="ko-KR" dirty="0" smtClean="0"/>
          </a:p>
          <a:p>
            <a:r>
              <a:rPr lang="ko-KR" altLang="en-US" dirty="0" smtClean="0"/>
              <a:t>된 것이 특징입니다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8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z="3200" dirty="0" smtClean="0"/>
              <a:t>포인트내역페이지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상단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452"/>
            <a:ext cx="6287377" cy="3010320"/>
          </a:xfrm>
        </p:spPr>
      </p:pic>
      <p:sp>
        <p:nvSpPr>
          <p:cNvPr id="7" name="TextBox 6"/>
          <p:cNvSpPr txBox="1"/>
          <p:nvPr/>
        </p:nvSpPr>
        <p:spPr>
          <a:xfrm>
            <a:off x="7357475" y="3174948"/>
            <a:ext cx="453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 부분은 포인트 적립에 대한</a:t>
            </a:r>
            <a:endParaRPr lang="en-US" altLang="ko-KR" dirty="0" smtClean="0"/>
          </a:p>
          <a:p>
            <a:r>
              <a:rPr lang="ko-KR" altLang="en-US" dirty="0" smtClean="0"/>
              <a:t>안내를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32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106</TotalTime>
  <Words>743</Words>
  <Application>Microsoft Office PowerPoint</Application>
  <PresentationFormat>와이드스크린</PresentationFormat>
  <Paragraphs>195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돋움</vt:lpstr>
      <vt:lpstr>맑은 고딕</vt:lpstr>
      <vt:lpstr>Calisto MT</vt:lpstr>
      <vt:lpstr>Trebuchet MS</vt:lpstr>
      <vt:lpstr>Wingdings 2</vt:lpstr>
      <vt:lpstr>슬레이트</vt:lpstr>
      <vt:lpstr>벤치마킹 리서치_마이페이지</vt:lpstr>
      <vt:lpstr>마이페이지_메인화면_상단</vt:lpstr>
      <vt:lpstr>마이페이지_메인화면_하단</vt:lpstr>
      <vt:lpstr>마이페이지_메인화면_좌측하단</vt:lpstr>
      <vt:lpstr>마이페이지_예매내역 페이지</vt:lpstr>
      <vt:lpstr>마이페이지_예매내역 페이지_내가 본 영화</vt:lpstr>
      <vt:lpstr>마이페이지_관람권/할인내역관리</vt:lpstr>
      <vt:lpstr>마이페이지_포인트내역페이지</vt:lpstr>
      <vt:lpstr>마이페이지_포인트내역페이지_상단</vt:lpstr>
      <vt:lpstr>마이페이지_포인트내역페이지_하단</vt:lpstr>
      <vt:lpstr>마이페이지_이벤트내역페이지</vt:lpstr>
      <vt:lpstr>마이페이지_기프트샵 페이지</vt:lpstr>
      <vt:lpstr>마이페이지_회원정보페이지</vt:lpstr>
      <vt:lpstr>마이페이지_회원정보페이지_상단</vt:lpstr>
      <vt:lpstr>마이페이지_회원정보페이지_본인인증</vt:lpstr>
      <vt:lpstr>마이페이지_회원정보_상단_전체공개</vt:lpstr>
      <vt:lpstr>마이페이지_회원정보페이지_하단</vt:lpstr>
      <vt:lpstr>마이페이지_회원탈퇴페이지</vt:lpstr>
      <vt:lpstr>마이페이지_회원정보_간편로그인</vt:lpstr>
      <vt:lpstr>마이페이지_회원정보_서비스이용동의설정</vt:lpstr>
      <vt:lpstr>마이페이지_회원정보_서비스이용동의설정_하단</vt:lpstr>
      <vt:lpstr>마이페이지_회원정보_Email/SMS 수신설정</vt:lpstr>
      <vt:lpstr>마이페이지_프로필 관리 페이지</vt:lpstr>
      <vt:lpstr>마이페이지_문의내역페이지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 리서치_윤백천</dc:title>
  <dc:creator>EZEN404</dc:creator>
  <cp:lastModifiedBy>USER</cp:lastModifiedBy>
  <cp:revision>14</cp:revision>
  <dcterms:created xsi:type="dcterms:W3CDTF">2022-10-04T03:04:09Z</dcterms:created>
  <dcterms:modified xsi:type="dcterms:W3CDTF">2022-10-04T12:17:47Z</dcterms:modified>
</cp:coreProperties>
</file>