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7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5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73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0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9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1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3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7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E44778-B138-49E7-AC00-EE235B2BED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698EF3-3A5C-4C82-8CA2-661AD12A0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8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벤치마킹리서치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Cgv</a:t>
            </a:r>
            <a:endParaRPr lang="en-US" altLang="ko-KR" dirty="0" smtClean="0"/>
          </a:p>
          <a:p>
            <a:r>
              <a:rPr lang="ko-KR" altLang="en-US" dirty="0" err="1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2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0" y="1690688"/>
            <a:ext cx="6808482" cy="4885476"/>
          </a:xfrm>
        </p:spPr>
      </p:pic>
      <p:sp>
        <p:nvSpPr>
          <p:cNvPr id="5" name="TextBox 4"/>
          <p:cNvSpPr txBox="1"/>
          <p:nvPr/>
        </p:nvSpPr>
        <p:spPr>
          <a:xfrm>
            <a:off x="8041709" y="2585895"/>
            <a:ext cx="3732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CGV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로그인은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</a:t>
            </a:r>
            <a:endParaRPr lang="en-US" altLang="ko-KR" dirty="0" smtClean="0"/>
          </a:p>
          <a:p>
            <a:r>
              <a:rPr lang="ko-KR" altLang="en-US" dirty="0" smtClean="0"/>
              <a:t>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와 비밀번호를 입력하는</a:t>
            </a:r>
            <a:endParaRPr lang="en-US" altLang="ko-KR" dirty="0" smtClean="0"/>
          </a:p>
          <a:p>
            <a:r>
              <a:rPr lang="ko-KR" altLang="en-US" dirty="0" err="1" smtClean="0"/>
              <a:t>기존방식의</a:t>
            </a:r>
            <a:r>
              <a:rPr lang="ko-KR" altLang="en-US" dirty="0" smtClean="0"/>
              <a:t> 로그인과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비회원로그인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소셜로그인이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42" y="3693890"/>
            <a:ext cx="4014134" cy="36933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비밀번호를 입력하는 기존방식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27341" y="4801886"/>
            <a:ext cx="4228429" cy="64633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 사이트 연동을 통한 간편로그인방식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연동 가능</a:t>
            </a:r>
            <a:r>
              <a:rPr lang="en-US" altLang="ko-KR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007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3" y="1580050"/>
            <a:ext cx="5540084" cy="5035335"/>
          </a:xfrm>
        </p:spPr>
      </p:pic>
      <p:sp>
        <p:nvSpPr>
          <p:cNvPr id="5" name="TextBox 4"/>
          <p:cNvSpPr txBox="1"/>
          <p:nvPr/>
        </p:nvSpPr>
        <p:spPr>
          <a:xfrm>
            <a:off x="7014754" y="1690688"/>
            <a:ext cx="448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ko-KR" altLang="en-US" dirty="0" err="1" smtClean="0"/>
              <a:t>예매하기의</a:t>
            </a:r>
            <a:r>
              <a:rPr lang="ko-KR" altLang="en-US" dirty="0" smtClean="0"/>
              <a:t> 탭을 클릭 시</a:t>
            </a:r>
            <a:endParaRPr lang="en-US" altLang="ko-KR" dirty="0" smtClean="0"/>
          </a:p>
          <a:p>
            <a:r>
              <a:rPr lang="ko-KR" altLang="en-US" dirty="0" smtClean="0"/>
              <a:t>해당 화면이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개인정보 수집 동의 및</a:t>
            </a:r>
            <a:endParaRPr lang="en-US" altLang="ko-KR" dirty="0" smtClean="0"/>
          </a:p>
          <a:p>
            <a:r>
              <a:rPr lang="ko-KR" altLang="en-US" dirty="0" smtClean="0"/>
              <a:t>비회원을 특정하기 위한 필수 개인정보의</a:t>
            </a:r>
            <a:endParaRPr lang="en-US" altLang="ko-KR" dirty="0" smtClean="0"/>
          </a:p>
          <a:p>
            <a:r>
              <a:rPr lang="ko-KR" altLang="en-US" dirty="0" smtClean="0"/>
              <a:t>입력이 불가피합니다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비밀번호는 비회원 예매권의</a:t>
            </a:r>
            <a:endParaRPr lang="en-US" altLang="ko-KR" dirty="0" smtClean="0"/>
          </a:p>
          <a:p>
            <a:r>
              <a:rPr lang="ko-KR" altLang="en-US" dirty="0" smtClean="0"/>
              <a:t>열람 및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입장 시 예매권의 발표를</a:t>
            </a:r>
            <a:endParaRPr lang="en-US" altLang="ko-KR" dirty="0" smtClean="0"/>
          </a:p>
          <a:p>
            <a:r>
              <a:rPr lang="ko-KR" altLang="en-US" dirty="0" smtClean="0"/>
              <a:t>위해 필요한 정보이므로</a:t>
            </a:r>
            <a:endParaRPr lang="en-US" altLang="ko-KR" dirty="0" smtClean="0"/>
          </a:p>
          <a:p>
            <a:r>
              <a:rPr lang="ko-KR" altLang="en-US" dirty="0" smtClean="0"/>
              <a:t>기억할 수 있는 비밀번호를 설정합니다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비회원으로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</a:t>
            </a:r>
            <a:r>
              <a:rPr lang="en-US" altLang="ko-KR" dirty="0"/>
              <a:t> </a:t>
            </a:r>
            <a:r>
              <a:rPr lang="ko-KR" altLang="en-US" dirty="0" smtClean="0"/>
              <a:t>사이트를</a:t>
            </a:r>
            <a:endParaRPr lang="en-US" altLang="ko-KR" dirty="0" smtClean="0"/>
          </a:p>
          <a:p>
            <a:r>
              <a:rPr lang="ko-KR" altLang="en-US" dirty="0" err="1" smtClean="0"/>
              <a:t>나갔다와도</a:t>
            </a:r>
            <a:r>
              <a:rPr lang="ko-KR" altLang="en-US" dirty="0" smtClean="0"/>
              <a:t> 입력한 정보가 저장되어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유지된 상태로 </a:t>
            </a:r>
            <a:r>
              <a:rPr lang="en-US" altLang="ko-KR" dirty="0" smtClean="0"/>
              <a:t>CGV </a:t>
            </a:r>
            <a:r>
              <a:rPr lang="ko-KR" altLang="en-US" dirty="0" smtClean="0"/>
              <a:t>사이트가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55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6" y="1690688"/>
            <a:ext cx="652343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07977" y="3266192"/>
            <a:ext cx="346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ko-KR" altLang="en-US" dirty="0" err="1" smtClean="0"/>
              <a:t>예매확인은</a:t>
            </a:r>
            <a:endParaRPr lang="en-US" altLang="ko-KR" dirty="0" smtClean="0"/>
          </a:p>
          <a:p>
            <a:r>
              <a:rPr lang="ko-KR" altLang="en-US" dirty="0" smtClean="0"/>
              <a:t>비회원의 예매비밀번호 찾기</a:t>
            </a:r>
            <a:endParaRPr lang="en-US" altLang="ko-KR" dirty="0" smtClean="0"/>
          </a:p>
          <a:p>
            <a:r>
              <a:rPr lang="ko-KR" altLang="en-US" dirty="0" smtClean="0"/>
              <a:t>서비스와 </a:t>
            </a:r>
            <a:r>
              <a:rPr lang="ko-KR" altLang="en-US" dirty="0" err="1" smtClean="0"/>
              <a:t>예매확인</a:t>
            </a:r>
            <a:r>
              <a:rPr lang="ko-KR" altLang="en-US" dirty="0" smtClean="0"/>
              <a:t> 기능이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4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13" y="1838688"/>
            <a:ext cx="6367642" cy="4351338"/>
          </a:xfrm>
        </p:spPr>
      </p:pic>
      <p:sp>
        <p:nvSpPr>
          <p:cNvPr id="5" name="TextBox 4"/>
          <p:cNvSpPr txBox="1"/>
          <p:nvPr/>
        </p:nvSpPr>
        <p:spPr>
          <a:xfrm>
            <a:off x="8229600" y="369119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찾기 클릭 시</a:t>
            </a:r>
            <a:endParaRPr lang="en-US" altLang="ko-KR" dirty="0" smtClean="0"/>
          </a:p>
          <a:p>
            <a:r>
              <a:rPr lang="ko-KR" altLang="en-US" dirty="0" smtClean="0"/>
              <a:t>해당 페이지로 이동합니다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9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0" y="1690688"/>
            <a:ext cx="564875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89965" y="3509582"/>
            <a:ext cx="360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찾기의 본인인증 완료 시</a:t>
            </a:r>
            <a:endParaRPr lang="en-US" altLang="ko-KR" dirty="0" smtClean="0"/>
          </a:p>
          <a:p>
            <a:r>
              <a:rPr lang="ko-KR" altLang="en-US" dirty="0" smtClean="0"/>
              <a:t>해당 페이지로 이동됩니다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75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14" y="1690688"/>
            <a:ext cx="58505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46274" y="1690688"/>
            <a:ext cx="3709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클릭 시</a:t>
            </a:r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입력창이</a:t>
            </a:r>
            <a:r>
              <a:rPr lang="ko-KR" altLang="en-US" dirty="0" smtClean="0"/>
              <a:t>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 시 </a:t>
            </a:r>
            <a:r>
              <a:rPr lang="ko-KR" altLang="en-US" dirty="0" err="1" smtClean="0"/>
              <a:t>조회버튼을</a:t>
            </a:r>
            <a:endParaRPr lang="en-US" altLang="ko-KR" dirty="0" smtClean="0"/>
          </a:p>
          <a:p>
            <a:r>
              <a:rPr lang="ko-KR" altLang="en-US" dirty="0" smtClean="0"/>
              <a:t>클릭 시 화면에 보이는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임시비밀번호는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smtClean="0"/>
              <a:t>핸드폰으로 원하는 방식을</a:t>
            </a:r>
            <a:endParaRPr lang="en-US" altLang="ko-KR" dirty="0" smtClean="0"/>
          </a:p>
          <a:p>
            <a:r>
              <a:rPr lang="ko-KR" altLang="en-US" dirty="0" smtClean="0"/>
              <a:t>선택하여 받을 수 있으며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새 비밀번호 설정은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입력과</a:t>
            </a:r>
            <a:endParaRPr lang="en-US" altLang="ko-KR" dirty="0" smtClean="0"/>
          </a:p>
          <a:p>
            <a:r>
              <a:rPr lang="ko-KR" altLang="en-US" dirty="0" smtClean="0"/>
              <a:t>본인인증을 </a:t>
            </a:r>
            <a:r>
              <a:rPr lang="ko-KR" altLang="en-US" dirty="0" err="1" smtClean="0"/>
              <a:t>마쳐야지</a:t>
            </a:r>
            <a:r>
              <a:rPr lang="ko-KR" altLang="en-US" dirty="0"/>
              <a:t> </a:t>
            </a:r>
            <a:r>
              <a:rPr lang="ko-KR" altLang="en-US" dirty="0" smtClean="0"/>
              <a:t>변경이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74" y="2339956"/>
            <a:ext cx="303889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72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34</TotalTime>
  <Words>185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Calisto MT</vt:lpstr>
      <vt:lpstr>Trebuchet MS</vt:lpstr>
      <vt:lpstr>Wingdings 2</vt:lpstr>
      <vt:lpstr>슬레이트</vt:lpstr>
      <vt:lpstr>벤치마킹리서치_로그인</vt:lpstr>
      <vt:lpstr>로그인_메인화면</vt:lpstr>
      <vt:lpstr>로그인_비회원</vt:lpstr>
      <vt:lpstr>로그인_비회원</vt:lpstr>
      <vt:lpstr>로그인_ID찾기</vt:lpstr>
      <vt:lpstr>로그인_ID찾기</vt:lpstr>
      <vt:lpstr>로그인_비밀번호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벤치마킹리서치_로그인</dc:title>
  <dc:creator>EZEN404</dc:creator>
  <cp:lastModifiedBy>USER</cp:lastModifiedBy>
  <cp:revision>4</cp:revision>
  <dcterms:created xsi:type="dcterms:W3CDTF">2022-10-04T07:54:35Z</dcterms:created>
  <dcterms:modified xsi:type="dcterms:W3CDTF">2022-10-04T12:16:59Z</dcterms:modified>
</cp:coreProperties>
</file>