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7" r:id="rId5"/>
    <p:sldId id="26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A0F3-EB6C-8672-5338-FB7CFEB2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3B806-0439-B9B9-AF5A-1CD47580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BA922-7E17-31B2-2902-AD6890B7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0973-6E1D-AE15-9DA8-1EFFD48F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1C48D-1A2F-4429-0631-2010CB9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4371-0456-285F-AE62-51838A2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B689D-7944-D065-2CA3-46177C28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8525-18CD-1BC6-9632-D534A8C0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0A41-78A9-5F36-21FE-B7B667F2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E14CA-3858-377B-3B26-FAB777D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C573B-5FAD-5503-51FE-1E0CB3EF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F294E-627F-3204-6561-3EAB3DEC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06F0A-BCDF-2B4E-4AF8-63FAFD0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2445-A83D-ADA4-5AB6-591AF920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8BAA0-4678-0CF1-6AB4-F5CC13EC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D2AB-C1CF-A33A-1DF8-85A92DAB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000AD-2FF4-3DB5-5508-F817C422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C02DA-C9D5-2AEE-E0E4-9309084B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464C-AD78-AE65-5443-A89F1CD0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ADDCA-A0C3-3D9B-E594-32391855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B8F6-3F78-B209-9027-A530D35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1874D-78AE-56F8-1958-E5C69B4C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1ABE-1676-38BD-6F64-E37C0130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EB503-4FC3-DFA1-EFF6-56F864B3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FE01-B6A5-60D4-A290-A591AA0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018A0-EE7A-4740-DCE8-027E162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A0477-6C8B-D84F-9A42-0A643454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8DADE-B4C3-C2E9-FCB6-158CAF0E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73821-F7F3-76D9-1DFB-19118EA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E801F-B984-DB06-5F74-D2CCFB86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AD164-E8DC-3AA4-B4B5-4C463753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8770-D341-21B7-E71C-BAA0A25B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1545F-C990-A1CE-654A-32C0EDC7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B4A0E-3EE2-0606-75AF-BC5BA465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AC827-198F-8DD1-B80F-FA9B516E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B201B-0E25-DA03-72DC-76AB9859B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AFA2D-0A55-BB44-0107-101AAC12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A1049-1F34-5650-638A-4D7FF44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4FDF8-42DB-EF43-8F63-AB87F0C3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F0583-7A98-5B2F-7AC2-58C78738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F3BF8-7624-8D06-EFBE-CFAA1A5B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A0825-0263-55CC-2A72-AF03F2A8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216B1-4889-23EE-1B82-D090B2A1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65AE22-83CD-126B-A71A-6C5BCF47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019D8-367A-FC98-6789-CD2D718D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6A912-8EF8-AEEC-C234-73CC67CB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0837E-25A7-2234-DBFA-DF6EE304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6E8CF-307C-20E9-1B34-C496B9C4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FFE0D-78E2-DB31-B511-006E9FC6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6B87-D4DC-FBD6-A91D-A8AF4C67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145FA-8332-708C-6FF0-9A856A6C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E98A4-F5EE-031E-464E-99E5859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7B53-9C32-A94A-1421-B7E64404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F98A3-2FA2-A230-816A-31F501F8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8A5E9-12E0-C56F-05BF-B3D83693F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4E8CB-BA7D-F4BD-6448-A408F0CB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6F9A4-B42C-8630-F0D4-CCF4B0B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72E32-1045-445D-17A8-5756E5C3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6CFAD-AEBC-5B2E-DB1E-31CE03F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48F42-3D43-F9B7-531E-3D768A1D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C5F63-24FB-4A59-53FB-23C94776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6035C-CFBF-6244-EF34-302472F5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F668-0420-0B84-60B7-F092BAF3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3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607A56-CCB2-52A8-8489-700A558B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9" y="805962"/>
            <a:ext cx="8153400" cy="525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26061" y="2878015"/>
            <a:ext cx="255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영상클릭</a:t>
            </a:r>
            <a:r>
              <a:rPr lang="ko-KR" altLang="en-US" dirty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영화 정보로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7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DBA614-CEE0-39E6-84C8-207B074E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0" y="419100"/>
            <a:ext cx="851154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7BE006-EE45-0133-58F4-AC3AA724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842010"/>
            <a:ext cx="6263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BF56EF-3590-DABF-1909-89374BCD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90" y="171450"/>
            <a:ext cx="610362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3DCCDD-9ADA-5570-D67B-7CE12ACF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2270760"/>
            <a:ext cx="7757160" cy="23164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25616" y="5555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공지사항 클릭 시 공지사항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76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58B81-8B58-7472-7F43-2E53ED25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1" y="143608"/>
            <a:ext cx="7757160" cy="6477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862647" y="2941712"/>
            <a:ext cx="258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영상클릭</a:t>
            </a:r>
            <a:r>
              <a:rPr lang="ko-KR" altLang="en-US" dirty="0"/>
              <a:t>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영화 정보로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4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340D6-CBA2-B4B0-8714-203AB485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562100"/>
            <a:ext cx="8808720" cy="37338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5616" y="5555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무비차트</a:t>
            </a:r>
            <a:r>
              <a:rPr lang="ko-KR" altLang="en-US" dirty="0" smtClean="0"/>
              <a:t> 상세보기 예매하기 클릭 시 해당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7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6BC9FA-C4B2-BA8E-15E5-C3C49390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" y="313006"/>
            <a:ext cx="8351520" cy="62788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17524" y="32523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무비차트</a:t>
            </a:r>
            <a:r>
              <a:rPr lang="ko-KR" altLang="en-US" dirty="0" smtClean="0"/>
              <a:t> 상세보기 </a:t>
            </a:r>
            <a:endParaRPr lang="en-US" altLang="ko-KR" dirty="0" smtClean="0"/>
          </a:p>
          <a:p>
            <a:r>
              <a:rPr lang="ko-KR" altLang="en-US" dirty="0" smtClean="0"/>
              <a:t>예매하기 클릭 시 해당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83F3F3-2256-E08D-FB76-2D7FBF07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824990"/>
            <a:ext cx="8641080" cy="32080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25616" y="5555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이벤트 클릭 시 해당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5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0D3865-6039-9EC8-47C5-451CB2E0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64" y="275060"/>
            <a:ext cx="5806440" cy="61188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780" y="29651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이벤트 페이지 상세내</a:t>
            </a:r>
            <a:r>
              <a:rPr lang="ko-KR" altLang="en-US" dirty="0" smtClean="0"/>
              <a:t>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A9827F-7796-1CDB-A7AE-D31973AC9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1840230"/>
            <a:ext cx="8450580" cy="31775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25616" y="5555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특별관 클릭 시 해당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4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6AB68C-FEC2-B328-91B0-D8D49288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51" y="0"/>
            <a:ext cx="6256020" cy="67894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30924" y="3025378"/>
            <a:ext cx="157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특별관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29CF8-28B5-9F42-947C-888BE595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0" y="1828800"/>
            <a:ext cx="8100060" cy="3200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25616" y="5555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클릭 시 각 상품페이지로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0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와이드스크린</PresentationFormat>
  <Paragraphs>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Galmae</cp:lastModifiedBy>
  <cp:revision>2</cp:revision>
  <dcterms:created xsi:type="dcterms:W3CDTF">2022-10-04T04:57:55Z</dcterms:created>
  <dcterms:modified xsi:type="dcterms:W3CDTF">2022-10-04T13:22:02Z</dcterms:modified>
</cp:coreProperties>
</file>