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9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6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9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9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9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4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1165-B6C2-43FF-B907-1BAFB224E60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7744-38B0-40FC-B5A6-C5A319FD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3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벤치마킹리서치</a:t>
            </a:r>
            <a:r>
              <a:rPr lang="en-US" altLang="ko-KR" sz="5400" dirty="0" smtClean="0"/>
              <a:t>_</a:t>
            </a:r>
            <a:r>
              <a:rPr lang="ko-KR" altLang="en-US" sz="5400" dirty="0" smtClean="0"/>
              <a:t>로그인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롯데시네마</a:t>
            </a:r>
            <a:endParaRPr lang="en-US" altLang="ko-KR" dirty="0" smtClean="0"/>
          </a:p>
          <a:p>
            <a:r>
              <a:rPr lang="ko-KR" altLang="en-US" smtClean="0"/>
              <a:t>윤백천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73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소셜로그인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네이버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4" y="1690688"/>
            <a:ext cx="348225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76164" y="3127693"/>
            <a:ext cx="4546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 클릭 시</a:t>
            </a:r>
            <a:endParaRPr lang="en-US" altLang="ko-KR" dirty="0" smtClean="0"/>
          </a:p>
          <a:p>
            <a:r>
              <a:rPr lang="ko-KR" altLang="en-US" dirty="0" smtClean="0"/>
              <a:t>해당 화면으로 이동됩니다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동의에 대해 진행을 마치면 다음</a:t>
            </a:r>
            <a:endParaRPr lang="en-US" altLang="ko-KR" dirty="0" smtClean="0"/>
          </a:p>
          <a:p>
            <a:r>
              <a:rPr lang="ko-KR" altLang="en-US" dirty="0" smtClean="0"/>
              <a:t>화면으로 진입합니다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72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소셜로그인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네이버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9" y="1690688"/>
            <a:ext cx="594527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646095" y="2157871"/>
            <a:ext cx="3995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화면으로 소셜로그인은</a:t>
            </a:r>
            <a:endParaRPr lang="en-US" altLang="ko-KR" dirty="0" smtClean="0"/>
          </a:p>
          <a:p>
            <a:r>
              <a:rPr lang="en-US" altLang="ko-KR" dirty="0" smtClean="0"/>
              <a:t>L.POINT </a:t>
            </a:r>
            <a:r>
              <a:rPr lang="ko-KR" altLang="en-US" dirty="0" smtClean="0"/>
              <a:t>회원만 가능한 </a:t>
            </a:r>
            <a:r>
              <a:rPr lang="ko-KR" altLang="en-US" dirty="0" err="1" smtClean="0"/>
              <a:t>서비스란걸</a:t>
            </a:r>
            <a:endParaRPr lang="en-US" altLang="ko-KR" dirty="0" smtClean="0"/>
          </a:p>
          <a:p>
            <a:r>
              <a:rPr lang="ko-KR" altLang="en-US" dirty="0" smtClean="0"/>
              <a:t>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L.POINT </a:t>
            </a:r>
            <a:r>
              <a:rPr lang="ko-KR" altLang="en-US" dirty="0" smtClean="0"/>
              <a:t>아이디와 비밀번호를</a:t>
            </a:r>
            <a:endParaRPr lang="en-US" altLang="ko-KR" dirty="0" smtClean="0"/>
          </a:p>
          <a:p>
            <a:r>
              <a:rPr lang="ko-KR" altLang="en-US" dirty="0" smtClean="0"/>
              <a:t>입력 후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하면 </a:t>
            </a:r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진행됩니다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이후 </a:t>
            </a:r>
            <a:r>
              <a:rPr lang="ko-KR" altLang="en-US" dirty="0" err="1" smtClean="0"/>
              <a:t>소셜로그인</a:t>
            </a:r>
            <a:r>
              <a:rPr lang="ko-KR" altLang="en-US" dirty="0" smtClean="0"/>
              <a:t> 탭에서</a:t>
            </a:r>
            <a:endParaRPr lang="en-US" altLang="ko-KR" dirty="0" smtClean="0"/>
          </a:p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ko-KR" altLang="en-US" dirty="0" smtClean="0"/>
              <a:t>별도의 아이디와 비밀번호 과정을</a:t>
            </a:r>
            <a:endParaRPr lang="en-US" altLang="ko-KR" dirty="0" smtClean="0"/>
          </a:p>
          <a:p>
            <a:r>
              <a:rPr lang="ko-KR" altLang="en-US" dirty="0" smtClean="0"/>
              <a:t>생략하고 바로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9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소셜로그인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카카오톡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23" y="1690688"/>
            <a:ext cx="2750319" cy="4351338"/>
          </a:xfrm>
        </p:spPr>
      </p:pic>
      <p:sp>
        <p:nvSpPr>
          <p:cNvPr id="5" name="TextBox 4"/>
          <p:cNvSpPr txBox="1"/>
          <p:nvPr/>
        </p:nvSpPr>
        <p:spPr>
          <a:xfrm>
            <a:off x="6371573" y="2271318"/>
            <a:ext cx="3862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ko-KR" altLang="en-US" dirty="0" smtClean="0"/>
              <a:t>새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팝업창으로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카카오톡을</a:t>
            </a:r>
            <a:endParaRPr lang="en-US" altLang="ko-KR" dirty="0" smtClean="0"/>
          </a:p>
          <a:p>
            <a:r>
              <a:rPr lang="ko-KR" altLang="en-US" dirty="0" smtClean="0"/>
              <a:t>로그인 성공하면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완료된</a:t>
            </a:r>
            <a:endParaRPr lang="en-US" altLang="ko-KR" dirty="0" smtClean="0"/>
          </a:p>
          <a:p>
            <a:r>
              <a:rPr lang="ko-KR" altLang="en-US" dirty="0" smtClean="0"/>
              <a:t>메인화면으로 이동합니다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이후 소셜로그인에서</a:t>
            </a:r>
            <a:endParaRPr lang="en-US" altLang="ko-KR" dirty="0" smtClean="0"/>
          </a:p>
          <a:p>
            <a:r>
              <a:rPr lang="ko-KR" altLang="en-US" dirty="0" err="1" smtClean="0"/>
              <a:t>카카오톡을</a:t>
            </a:r>
            <a:r>
              <a:rPr lang="ko-KR" altLang="en-US" dirty="0" smtClean="0"/>
              <a:t> 클릭하면 별도의</a:t>
            </a:r>
            <a:endParaRPr lang="en-US" altLang="ko-KR" dirty="0" smtClean="0"/>
          </a:p>
          <a:p>
            <a:r>
              <a:rPr lang="ko-KR" altLang="en-US" dirty="0" smtClean="0"/>
              <a:t>아이디와 비밀번호 </a:t>
            </a:r>
            <a:r>
              <a:rPr lang="ko-KR" altLang="en-US" dirty="0" err="1" smtClean="0"/>
              <a:t>기입과정을</a:t>
            </a:r>
            <a:endParaRPr lang="en-US" altLang="ko-KR" dirty="0" smtClean="0"/>
          </a:p>
          <a:p>
            <a:r>
              <a:rPr lang="ko-KR" altLang="en-US" dirty="0" smtClean="0"/>
              <a:t>생략하고 바로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7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74" y="1690688"/>
            <a:ext cx="62499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147138" y="1690688"/>
            <a:ext cx="3691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메인화면에서는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탭이 제공됩니다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소셜로그인이</a:t>
            </a:r>
            <a:endParaRPr lang="en-US" altLang="ko-KR" dirty="0" smtClean="0"/>
          </a:p>
          <a:p>
            <a:r>
              <a:rPr lang="ko-KR" altLang="en-US" dirty="0" smtClean="0"/>
              <a:t>제공되며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번호로</a:t>
            </a:r>
            <a:endParaRPr lang="en-US" altLang="ko-KR" dirty="0" smtClean="0"/>
          </a:p>
          <a:p>
            <a:r>
              <a:rPr lang="ko-KR" altLang="en-US" dirty="0" smtClean="0"/>
              <a:t>로그인하는 간편로그인이</a:t>
            </a:r>
            <a:endParaRPr lang="en-US" altLang="ko-KR" dirty="0" smtClean="0"/>
          </a:p>
          <a:p>
            <a:r>
              <a:rPr lang="ko-KR" altLang="en-US" dirty="0" err="1" smtClean="0"/>
              <a:t>제공되는걸</a:t>
            </a:r>
            <a:r>
              <a:rPr lang="ko-KR" altLang="en-US" dirty="0" smtClean="0"/>
              <a:t> 확인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로그인은</a:t>
            </a:r>
            <a:r>
              <a:rPr lang="ko-KR" altLang="en-US" dirty="0" smtClean="0"/>
              <a:t> 아이디와</a:t>
            </a:r>
            <a:endParaRPr lang="en-US" altLang="ko-KR" dirty="0" smtClean="0"/>
          </a:p>
          <a:p>
            <a:r>
              <a:rPr lang="ko-KR" altLang="en-US" dirty="0" smtClean="0"/>
              <a:t>비밀번호를 입력하는 정석적인</a:t>
            </a:r>
            <a:endParaRPr lang="en-US" altLang="ko-KR" dirty="0" smtClean="0"/>
          </a:p>
          <a:p>
            <a:r>
              <a:rPr lang="ko-KR" altLang="en-US" dirty="0" smtClean="0"/>
              <a:t>로그인 방식입니다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416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96" y="1690688"/>
            <a:ext cx="50134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969690" y="3266192"/>
            <a:ext cx="4559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찾기를 클릭 시</a:t>
            </a:r>
            <a:endParaRPr lang="en-US" altLang="ko-KR" dirty="0" smtClean="0"/>
          </a:p>
          <a:p>
            <a:r>
              <a:rPr lang="ko-KR" altLang="en-US" dirty="0" smtClean="0"/>
              <a:t>해당 화면이 제공되는 페이지로 이동하며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회원가입 시 입력했던 이름과 휴대폰번호</a:t>
            </a:r>
            <a:endParaRPr lang="en-US" altLang="ko-KR" dirty="0" smtClean="0"/>
          </a:p>
          <a:p>
            <a:r>
              <a:rPr lang="ko-KR" altLang="en-US" dirty="0" smtClean="0"/>
              <a:t>등 다양한 정보로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찾을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3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비밀번호찾기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58" y="1690688"/>
            <a:ext cx="5687744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53194" y="2850694"/>
            <a:ext cx="4020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클릭 시</a:t>
            </a:r>
            <a:endParaRPr lang="en-US" altLang="ko-KR" dirty="0" smtClean="0"/>
          </a:p>
          <a:p>
            <a:r>
              <a:rPr lang="ko-KR" altLang="en-US" dirty="0" smtClean="0"/>
              <a:t>해당 화면이 제공되는 페이지로</a:t>
            </a:r>
            <a:endParaRPr lang="en-US" altLang="ko-KR" dirty="0" smtClean="0"/>
          </a:p>
          <a:p>
            <a:r>
              <a:rPr lang="ko-KR" altLang="en-US" dirty="0" smtClean="0"/>
              <a:t>이동이 가능합니다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해당 페이지에서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입력하시면</a:t>
            </a:r>
            <a:endParaRPr lang="en-US" altLang="ko-KR" dirty="0" smtClean="0"/>
          </a:p>
          <a:p>
            <a:r>
              <a:rPr lang="ko-KR" altLang="en-US" dirty="0" smtClean="0"/>
              <a:t>다음과 같은 본인인증 페이지로</a:t>
            </a:r>
            <a:endParaRPr lang="en-US" altLang="ko-KR" dirty="0" smtClean="0"/>
          </a:p>
          <a:p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8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비밀번호찾기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70" y="1690688"/>
            <a:ext cx="6900022" cy="4956801"/>
          </a:xfrm>
        </p:spPr>
      </p:pic>
    </p:spTree>
    <p:extLst>
      <p:ext uri="{BB962C8B-B14F-4D97-AF65-F5344CB8AC3E}">
        <p14:creationId xmlns:p14="http://schemas.microsoft.com/office/powerpoint/2010/main" val="145637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비밀번호찾기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81" y="1690688"/>
            <a:ext cx="55688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28142" y="2573695"/>
            <a:ext cx="4321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본인인증 완료 시 해당 페이지로</a:t>
            </a:r>
            <a:endParaRPr lang="en-US" altLang="ko-KR" dirty="0" smtClean="0"/>
          </a:p>
          <a:p>
            <a:r>
              <a:rPr lang="ko-KR" altLang="en-US" dirty="0" smtClean="0"/>
              <a:t>이동하게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페이지에서 새로운 비밀번호를</a:t>
            </a:r>
            <a:endParaRPr lang="en-US" altLang="ko-KR" dirty="0" smtClean="0"/>
          </a:p>
          <a:p>
            <a:r>
              <a:rPr lang="ko-KR" altLang="en-US" dirty="0" smtClean="0"/>
              <a:t>설정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설정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버튼을 클릭 시</a:t>
            </a:r>
            <a:endParaRPr lang="en-US" altLang="ko-KR" dirty="0" smtClean="0"/>
          </a:p>
          <a:p>
            <a:r>
              <a:rPr lang="ko-KR" altLang="en-US" dirty="0" smtClean="0"/>
              <a:t>변경한 비밀번호가 저장되며</a:t>
            </a:r>
            <a:endParaRPr lang="en-US" altLang="ko-KR" dirty="0" smtClean="0"/>
          </a:p>
          <a:p>
            <a:r>
              <a:rPr lang="ko-KR" altLang="en-US" dirty="0" smtClean="0"/>
              <a:t>메인화면으로 이동됩니다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20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8" y="1690688"/>
            <a:ext cx="471919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764054" y="3404692"/>
            <a:ext cx="509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클릭 시</a:t>
            </a:r>
            <a:endParaRPr lang="en-US" altLang="ko-KR" dirty="0" smtClean="0"/>
          </a:p>
          <a:p>
            <a:r>
              <a:rPr lang="ko-KR" altLang="en-US" dirty="0" smtClean="0"/>
              <a:t>해당 페이지로 이동되며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회원가입 진행이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99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비회원로그인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90" y="1690688"/>
            <a:ext cx="5258525" cy="4351338"/>
          </a:xfrm>
        </p:spPr>
      </p:pic>
      <p:sp>
        <p:nvSpPr>
          <p:cNvPr id="5" name="TextBox 4"/>
          <p:cNvSpPr txBox="1"/>
          <p:nvPr/>
        </p:nvSpPr>
        <p:spPr>
          <a:xfrm>
            <a:off x="6926893" y="1791222"/>
            <a:ext cx="474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 로그인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 보이는 공란을 입력해주고</a:t>
            </a:r>
            <a:endParaRPr lang="en-US" altLang="ko-KR" dirty="0" smtClean="0"/>
          </a:p>
          <a:p>
            <a:r>
              <a:rPr lang="ko-KR" altLang="en-US" dirty="0" smtClean="0"/>
              <a:t>비회원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누르면 </a:t>
            </a:r>
            <a:r>
              <a:rPr lang="ko-KR" altLang="en-US" dirty="0" err="1" smtClean="0"/>
              <a:t>알림창과</a:t>
            </a:r>
            <a:r>
              <a:rPr lang="ko-KR" altLang="en-US" dirty="0" smtClean="0"/>
              <a:t> 함께</a:t>
            </a:r>
            <a:endParaRPr lang="en-US" altLang="ko-KR" dirty="0" smtClean="0"/>
          </a:p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진행됩니다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회원가입을 클릭 시 회원가입 화면으로</a:t>
            </a:r>
            <a:endParaRPr lang="en-US" altLang="ko-KR" dirty="0" smtClean="0"/>
          </a:p>
          <a:p>
            <a:r>
              <a:rPr lang="ko-KR" altLang="en-US" dirty="0" smtClean="0"/>
              <a:t>이동됩니다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예매비밀번호는 </a:t>
            </a:r>
            <a:r>
              <a:rPr lang="ko-KR" altLang="en-US" dirty="0" err="1" smtClean="0"/>
              <a:t>예매정보를</a:t>
            </a:r>
            <a:r>
              <a:rPr lang="ko-KR" altLang="en-US" dirty="0" smtClean="0"/>
              <a:t> 확인 할 때</a:t>
            </a:r>
            <a:endParaRPr lang="en-US" altLang="ko-KR" dirty="0" smtClean="0"/>
          </a:p>
          <a:p>
            <a:r>
              <a:rPr lang="ko-KR" altLang="en-US" dirty="0" smtClean="0"/>
              <a:t>필요한 정보이므로 꼭 기억할 수 있게</a:t>
            </a:r>
            <a:endParaRPr lang="en-US" altLang="ko-KR" dirty="0" smtClean="0"/>
          </a:p>
          <a:p>
            <a:r>
              <a:rPr lang="ko-KR" altLang="en-US" dirty="0" err="1" smtClean="0"/>
              <a:t>입력해야합니다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9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소셜로그인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36" y="1963411"/>
            <a:ext cx="5983089" cy="4351338"/>
          </a:xfrm>
        </p:spPr>
      </p:pic>
      <p:sp>
        <p:nvSpPr>
          <p:cNvPr id="5" name="TextBox 4"/>
          <p:cNvSpPr txBox="1"/>
          <p:nvPr/>
        </p:nvSpPr>
        <p:spPr>
          <a:xfrm>
            <a:off x="8217074" y="3677415"/>
            <a:ext cx="356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롯데시네마에서 제공되는</a:t>
            </a:r>
            <a:endParaRPr lang="en-US" altLang="ko-KR" dirty="0" smtClean="0"/>
          </a:p>
          <a:p>
            <a:r>
              <a:rPr lang="ko-KR" altLang="en-US" dirty="0" smtClean="0"/>
              <a:t>소셜 </a:t>
            </a:r>
            <a:r>
              <a:rPr lang="ko-KR" altLang="en-US" dirty="0" err="1" smtClean="0"/>
              <a:t>로그인은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카카오톡과</a:t>
            </a:r>
            <a:endParaRPr lang="en-US" altLang="ko-KR" dirty="0" smtClean="0"/>
          </a:p>
          <a:p>
            <a:r>
              <a:rPr lang="ko-KR" altLang="en-US" dirty="0" smtClean="0"/>
              <a:t>네이버입니다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01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297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벤치마킹리서치_로그인</vt:lpstr>
      <vt:lpstr>로그인_메인화면</vt:lpstr>
      <vt:lpstr>로그인_ID 찾기</vt:lpstr>
      <vt:lpstr>로그인_비밀번호찾기</vt:lpstr>
      <vt:lpstr>로그인_비밀번호찾기_본인인증</vt:lpstr>
      <vt:lpstr>로그인_비밀번호찾기</vt:lpstr>
      <vt:lpstr>로그인_회원가입</vt:lpstr>
      <vt:lpstr>로그인_비회원로그인</vt:lpstr>
      <vt:lpstr>로그인_소셜로그인</vt:lpstr>
      <vt:lpstr>로그인_소셜로그인_네이버</vt:lpstr>
      <vt:lpstr>로그인_소셜로그인_네이버</vt:lpstr>
      <vt:lpstr>로그인_소셜로그인_카카오톡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벤치마킹리서치_마이페이지</dc:title>
  <dc:creator>EZEN404</dc:creator>
  <cp:lastModifiedBy>USER</cp:lastModifiedBy>
  <cp:revision>5</cp:revision>
  <dcterms:created xsi:type="dcterms:W3CDTF">2022-10-04T07:06:39Z</dcterms:created>
  <dcterms:modified xsi:type="dcterms:W3CDTF">2022-10-04T12:14:48Z</dcterms:modified>
</cp:coreProperties>
</file>