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0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1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3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1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ED1B-4664-46A4-B034-79ED527AFE7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BFE0-B0D1-47DE-B19F-98D31C289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09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벤치마킹리서치</a:t>
            </a:r>
            <a:r>
              <a:rPr lang="en-US" altLang="ko-KR" sz="5400" dirty="0" smtClean="0"/>
              <a:t>_</a:t>
            </a:r>
            <a:r>
              <a:rPr lang="ko-KR" altLang="en-US" sz="5400" dirty="0" err="1" smtClean="0"/>
              <a:t>마이페이지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롯데시네마</a:t>
            </a:r>
            <a:endParaRPr lang="en-US" altLang="ko-KR" smtClean="0"/>
          </a:p>
          <a:p>
            <a:r>
              <a:rPr lang="ko-KR" altLang="en-US" smtClean="0"/>
              <a:t>마이페이지</a:t>
            </a:r>
            <a:endParaRPr lang="en-US" altLang="ko-KR" dirty="0" smtClean="0"/>
          </a:p>
          <a:p>
            <a:r>
              <a:rPr lang="ko-KR" altLang="en-US" dirty="0" err="1" smtClean="0"/>
              <a:t>윤백천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7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_</a:t>
            </a:r>
            <a:r>
              <a:rPr lang="ko-KR" altLang="en-US" dirty="0" smtClean="0"/>
              <a:t>당첨자발표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7" y="1690688"/>
            <a:ext cx="6079425" cy="4960633"/>
          </a:xfrm>
        </p:spPr>
      </p:pic>
      <p:sp>
        <p:nvSpPr>
          <p:cNvPr id="5" name="TextBox 4"/>
          <p:cNvSpPr txBox="1"/>
          <p:nvPr/>
        </p:nvSpPr>
        <p:spPr>
          <a:xfrm>
            <a:off x="7841294" y="3432340"/>
            <a:ext cx="3845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당첨자발표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본문입니다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안내문과 </a:t>
            </a:r>
            <a:r>
              <a:rPr lang="ko-KR" altLang="en-US" dirty="0" err="1" smtClean="0"/>
              <a:t>수령기간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수령장소에</a:t>
            </a:r>
            <a:endParaRPr lang="en-US" altLang="ko-KR" dirty="0" smtClean="0"/>
          </a:p>
          <a:p>
            <a:r>
              <a:rPr lang="ko-KR" altLang="en-US" dirty="0" smtClean="0"/>
              <a:t>대한 설명과 당첨자 목록이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smtClean="0"/>
              <a:t>클럽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3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34" y="1690688"/>
            <a:ext cx="4208745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930" y="1471482"/>
            <a:ext cx="1215025" cy="3693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짝꿍클럽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5098" y="1471482"/>
            <a:ext cx="1365077" cy="3693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브라보클럽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4811" y="2296696"/>
            <a:ext cx="2651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클럽이란</a:t>
            </a:r>
            <a:endParaRPr lang="en-US" altLang="ko-KR" dirty="0" smtClean="0"/>
          </a:p>
          <a:p>
            <a:r>
              <a:rPr lang="ko-KR" altLang="en-US" dirty="0" smtClean="0"/>
              <a:t>연령별 혜택을 제공해주는 서비스입니다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화면과 같이</a:t>
            </a:r>
            <a:endParaRPr lang="en-US" altLang="ko-KR" dirty="0" smtClean="0"/>
          </a:p>
          <a:p>
            <a:r>
              <a:rPr lang="ko-KR" altLang="en-US" dirty="0" smtClean="0"/>
              <a:t>연령대별로 각 혜택을</a:t>
            </a:r>
            <a:endParaRPr lang="en-US" altLang="ko-KR" dirty="0" smtClean="0"/>
          </a:p>
          <a:p>
            <a:r>
              <a:rPr lang="ko-KR" altLang="en-US" dirty="0" smtClean="0"/>
              <a:t>제공하는 서비스이며</a:t>
            </a:r>
            <a:endParaRPr lang="en-US" altLang="ko-KR" dirty="0" smtClean="0"/>
          </a:p>
          <a:p>
            <a:r>
              <a:rPr lang="ko-KR" altLang="en-US" dirty="0" smtClean="0"/>
              <a:t>이외에도 학생을</a:t>
            </a:r>
            <a:endParaRPr lang="en-US" altLang="ko-KR" dirty="0" smtClean="0"/>
          </a:p>
          <a:p>
            <a:r>
              <a:rPr lang="ko-KR" altLang="en-US" dirty="0" smtClean="0"/>
              <a:t>대상으로 하는 </a:t>
            </a:r>
            <a:r>
              <a:rPr lang="ko-KR" altLang="en-US" dirty="0" err="1" smtClean="0"/>
              <a:t>틴틴클럽</a:t>
            </a:r>
            <a:endParaRPr lang="en-US" altLang="ko-KR" dirty="0" smtClean="0"/>
          </a:p>
          <a:p>
            <a:r>
              <a:rPr lang="ko-KR" altLang="en-US" dirty="0" smtClean="0"/>
              <a:t>이라는 서비스도</a:t>
            </a:r>
            <a:endParaRPr lang="en-US" altLang="ko-KR" dirty="0" smtClean="0"/>
          </a:p>
          <a:p>
            <a:r>
              <a:rPr lang="ko-KR" altLang="en-US" dirty="0" smtClean="0"/>
              <a:t>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86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smtClean="0"/>
              <a:t>클럽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90" y="1690688"/>
            <a:ext cx="685074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503920" y="3266192"/>
            <a:ext cx="344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가입현황</a:t>
            </a:r>
            <a:r>
              <a:rPr lang="ko-KR" altLang="en-US" dirty="0" smtClean="0"/>
              <a:t> 탭에서는</a:t>
            </a:r>
            <a:endParaRPr lang="en-US" altLang="ko-KR" dirty="0" smtClean="0"/>
          </a:p>
          <a:p>
            <a:r>
              <a:rPr lang="ko-KR" altLang="en-US" dirty="0" smtClean="0"/>
              <a:t>가입한 클럽의 현황 및</a:t>
            </a:r>
            <a:endParaRPr lang="en-US" altLang="ko-KR" dirty="0" smtClean="0"/>
          </a:p>
          <a:p>
            <a:r>
              <a:rPr lang="ko-KR" altLang="en-US" dirty="0" smtClean="0"/>
              <a:t>진행중인 클럽에 대한</a:t>
            </a:r>
            <a:endParaRPr lang="en-US" altLang="ko-KR" dirty="0" smtClean="0"/>
          </a:p>
          <a:p>
            <a:r>
              <a:rPr lang="ko-KR" altLang="en-US" dirty="0" smtClean="0"/>
              <a:t>정보를 확인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49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err="1" smtClean="0"/>
              <a:t>무비로그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21179" cy="4351338"/>
          </a:xfrm>
        </p:spPr>
      </p:pic>
      <p:sp>
        <p:nvSpPr>
          <p:cNvPr id="5" name="TextBox 4"/>
          <p:cNvSpPr txBox="1"/>
          <p:nvPr/>
        </p:nvSpPr>
        <p:spPr>
          <a:xfrm>
            <a:off x="7093131" y="1690688"/>
            <a:ext cx="4624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보고싶어요 탭에서는 회원이</a:t>
            </a:r>
            <a:endParaRPr lang="en-US" altLang="ko-KR" dirty="0" smtClean="0"/>
          </a:p>
          <a:p>
            <a:r>
              <a:rPr lang="ko-KR" altLang="en-US" dirty="0" smtClean="0"/>
              <a:t>사전에 보고싶은 영화에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찜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이라는</a:t>
            </a:r>
            <a:endParaRPr lang="en-US" altLang="ko-KR" dirty="0" smtClean="0"/>
          </a:p>
          <a:p>
            <a:r>
              <a:rPr lang="ko-KR" altLang="en-US" dirty="0" smtClean="0"/>
              <a:t>설정을 해둔 영화 리스트 내역의 정보를</a:t>
            </a:r>
            <a:endParaRPr lang="en-US" altLang="ko-KR" dirty="0" smtClean="0"/>
          </a:p>
          <a:p>
            <a:r>
              <a:rPr lang="ko-KR" altLang="en-US" dirty="0" smtClean="0"/>
              <a:t>제공하는 탭입니다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영화제목을 클릭 시 상세정보페이지로</a:t>
            </a:r>
            <a:endParaRPr lang="en-US" altLang="ko-KR" dirty="0" smtClean="0"/>
          </a:p>
          <a:p>
            <a:r>
              <a:rPr lang="ko-KR" altLang="en-US" dirty="0" smtClean="0"/>
              <a:t>이동되며 예매하기를 클릭 시 </a:t>
            </a:r>
            <a:r>
              <a:rPr lang="ko-KR" altLang="en-US" dirty="0" err="1" smtClean="0"/>
              <a:t>예매페이지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공유하기를 클릭 시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연동이됩니다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설정해둔 영화가 없으면 </a:t>
            </a:r>
            <a:endParaRPr lang="en-US" altLang="ko-KR" dirty="0" smtClean="0"/>
          </a:p>
          <a:p>
            <a:r>
              <a:rPr lang="ko-KR" altLang="en-US" dirty="0" smtClean="0"/>
              <a:t>해당된 영화가 없다는 텍스트가 제공되며</a:t>
            </a:r>
            <a:endParaRPr lang="en-US" altLang="ko-KR" dirty="0" smtClean="0"/>
          </a:p>
          <a:p>
            <a:r>
              <a:rPr lang="ko-KR" altLang="en-US" dirty="0" smtClean="0"/>
              <a:t>높은 </a:t>
            </a:r>
            <a:r>
              <a:rPr lang="ko-KR" altLang="en-US" dirty="0" err="1" smtClean="0"/>
              <a:t>예매순의</a:t>
            </a:r>
            <a:r>
              <a:rPr lang="ko-KR" altLang="en-US" dirty="0" smtClean="0"/>
              <a:t> 영화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개가 추천됩니다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475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err="1" smtClean="0"/>
              <a:t>무비로그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751"/>
            <a:ext cx="763959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804366" y="1789611"/>
            <a:ext cx="3004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본 영화 탭에서는</a:t>
            </a:r>
            <a:endParaRPr lang="en-US" altLang="ko-KR" dirty="0" smtClean="0"/>
          </a:p>
          <a:p>
            <a:r>
              <a:rPr lang="ko-KR" altLang="en-US" dirty="0" smtClean="0"/>
              <a:t>회원이 본 </a:t>
            </a:r>
            <a:r>
              <a:rPr lang="ko-KR" altLang="en-US" dirty="0" err="1" smtClean="0"/>
              <a:t>영화내역의</a:t>
            </a:r>
            <a:endParaRPr lang="en-US" altLang="ko-KR" dirty="0" smtClean="0"/>
          </a:p>
          <a:p>
            <a:r>
              <a:rPr lang="ko-KR" altLang="en-US" dirty="0" smtClean="0"/>
              <a:t>정보를 제공해드립니다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제목을 클릭 시 상세정보</a:t>
            </a:r>
            <a:endParaRPr lang="en-US" altLang="ko-KR" dirty="0" smtClean="0"/>
          </a:p>
          <a:p>
            <a:r>
              <a:rPr lang="ko-KR" altLang="en-US" dirty="0" smtClean="0"/>
              <a:t>페이지로 이동되며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관람평 등록 클릭 시</a:t>
            </a:r>
            <a:endParaRPr lang="en-US" altLang="ko-KR" dirty="0" smtClean="0"/>
          </a:p>
          <a:p>
            <a:r>
              <a:rPr lang="ko-KR" altLang="en-US" dirty="0" smtClean="0"/>
              <a:t>관람평 페이지로</a:t>
            </a:r>
            <a:endParaRPr lang="en-US" altLang="ko-KR" dirty="0" smtClean="0"/>
          </a:p>
          <a:p>
            <a:r>
              <a:rPr lang="ko-KR" altLang="en-US" dirty="0" smtClean="0"/>
              <a:t>이동됩니다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시청한 영화가</a:t>
            </a:r>
            <a:endParaRPr lang="en-US" altLang="ko-KR" dirty="0" smtClean="0"/>
          </a:p>
          <a:p>
            <a:r>
              <a:rPr lang="ko-KR" altLang="en-US" dirty="0" smtClean="0"/>
              <a:t>제공되지 않을 경우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err="1" smtClean="0"/>
              <a:t>관람영화</a:t>
            </a:r>
            <a:r>
              <a:rPr lang="ko-KR" altLang="en-US" dirty="0" smtClean="0"/>
              <a:t> 등록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</a:t>
            </a:r>
            <a:endParaRPr lang="en-US" altLang="ko-KR" dirty="0" smtClean="0"/>
          </a:p>
          <a:p>
            <a:r>
              <a:rPr lang="ko-KR" altLang="en-US" dirty="0" smtClean="0"/>
              <a:t>눌러 관람한 영화 내역에</a:t>
            </a:r>
            <a:endParaRPr lang="en-US" altLang="ko-KR" dirty="0" smtClean="0"/>
          </a:p>
          <a:p>
            <a:r>
              <a:rPr lang="ko-KR" altLang="en-US" dirty="0" smtClean="0"/>
              <a:t>추가가 가능합니다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99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err="1" smtClean="0"/>
              <a:t>무비로그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95442"/>
            <a:ext cx="7038703" cy="4351338"/>
          </a:xfrm>
        </p:spPr>
      </p:pic>
      <p:sp>
        <p:nvSpPr>
          <p:cNvPr id="5" name="TextBox 4"/>
          <p:cNvSpPr txBox="1"/>
          <p:nvPr/>
        </p:nvSpPr>
        <p:spPr>
          <a:xfrm>
            <a:off x="8255726" y="3155448"/>
            <a:ext cx="3487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관람영화</a:t>
            </a:r>
            <a:r>
              <a:rPr lang="ko-KR" altLang="en-US" dirty="0" smtClean="0"/>
              <a:t> 등록 버튼 클릭 시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생성되며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예매번호</a:t>
            </a:r>
            <a:r>
              <a:rPr lang="ko-KR" altLang="en-US" dirty="0" smtClean="0"/>
              <a:t> 및 바코드번호를</a:t>
            </a:r>
            <a:endParaRPr lang="en-US" altLang="ko-KR" dirty="0" smtClean="0"/>
          </a:p>
          <a:p>
            <a:r>
              <a:rPr lang="ko-KR" altLang="en-US" dirty="0" err="1" smtClean="0"/>
              <a:t>등록시</a:t>
            </a:r>
            <a:r>
              <a:rPr lang="ko-KR" altLang="en-US" dirty="0" smtClean="0"/>
              <a:t> 내역에 </a:t>
            </a:r>
            <a:r>
              <a:rPr lang="ko-KR" altLang="en-US" dirty="0" err="1" smtClean="0"/>
              <a:t>추가가됩니다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관람평은 작성이</a:t>
            </a:r>
            <a:endParaRPr lang="en-US" altLang="ko-KR" dirty="0" smtClean="0"/>
          </a:p>
          <a:p>
            <a:r>
              <a:rPr lang="ko-KR" altLang="en-US" dirty="0" smtClean="0"/>
              <a:t>불가능합니다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3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33" y="1690688"/>
            <a:ext cx="55569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94468" y="3404692"/>
            <a:ext cx="35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 탭 클릭 시</a:t>
            </a:r>
            <a:endParaRPr lang="en-US" altLang="ko-KR" dirty="0" smtClean="0"/>
          </a:p>
          <a:p>
            <a:r>
              <a:rPr lang="ko-KR" altLang="en-US" dirty="0" smtClean="0"/>
              <a:t>해당 고객센터 페이지로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77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/>
              <a:t> </a:t>
            </a:r>
            <a:r>
              <a:rPr lang="ko-KR" altLang="en-US" dirty="0" smtClean="0"/>
              <a:t>정보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225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28708" y="3127693"/>
            <a:ext cx="403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ko-KR" altLang="en-US" dirty="0" smtClean="0"/>
              <a:t>정보 관리 탭 클릭 시</a:t>
            </a:r>
            <a:endParaRPr lang="en-US" altLang="ko-KR" dirty="0" smtClean="0"/>
          </a:p>
          <a:p>
            <a:r>
              <a:rPr lang="ko-KR" altLang="en-US" dirty="0" smtClean="0"/>
              <a:t>해당 기능을 제공해줍니다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기능을 클릭 시 해당되는 기능의</a:t>
            </a:r>
            <a:endParaRPr lang="en-US" altLang="ko-KR" dirty="0" smtClean="0"/>
          </a:p>
          <a:p>
            <a:r>
              <a:rPr lang="ko-KR" altLang="en-US" dirty="0" smtClean="0"/>
              <a:t>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관리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9" y="1690688"/>
            <a:ext cx="6382816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42217" y="3404692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변경 클릭 시</a:t>
            </a:r>
            <a:endParaRPr lang="en-US" altLang="ko-KR" dirty="0" smtClean="0"/>
          </a:p>
          <a:p>
            <a:r>
              <a:rPr lang="ko-KR" altLang="en-US" dirty="0" smtClean="0"/>
              <a:t>화면에 보이는 본인인증 화면으로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02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회원정보변경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72" y="1690688"/>
            <a:ext cx="5140673" cy="4351338"/>
          </a:xfrm>
        </p:spPr>
      </p:pic>
      <p:sp>
        <p:nvSpPr>
          <p:cNvPr id="5" name="TextBox 4"/>
          <p:cNvSpPr txBox="1"/>
          <p:nvPr/>
        </p:nvSpPr>
        <p:spPr>
          <a:xfrm>
            <a:off x="7408817" y="3284834"/>
            <a:ext cx="434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변경 페이지의 </a:t>
            </a:r>
            <a:r>
              <a:rPr lang="ko-KR" altLang="en-US" dirty="0" err="1" smtClean="0"/>
              <a:t>상단부분은</a:t>
            </a:r>
            <a:endParaRPr lang="en-US" altLang="ko-KR" dirty="0" smtClean="0"/>
          </a:p>
          <a:p>
            <a:r>
              <a:rPr lang="ko-KR" altLang="en-US" dirty="0" smtClean="0"/>
              <a:t>회원 가입시 선택했던 개인정보제공</a:t>
            </a:r>
            <a:endParaRPr lang="en-US" altLang="ko-KR" dirty="0" smtClean="0"/>
          </a:p>
          <a:p>
            <a:r>
              <a:rPr lang="ko-KR" altLang="en-US" dirty="0" smtClean="0"/>
              <a:t>동의의 필수 부분이 아닌 </a:t>
            </a:r>
            <a:r>
              <a:rPr lang="ko-KR" altLang="en-US" dirty="0" err="1" smtClean="0"/>
              <a:t>선택부분에</a:t>
            </a:r>
            <a:endParaRPr lang="en-US" altLang="ko-KR" dirty="0" smtClean="0"/>
          </a:p>
          <a:p>
            <a:r>
              <a:rPr lang="ko-KR" altLang="en-US" dirty="0" smtClean="0"/>
              <a:t>대한 수정이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22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88047"/>
            <a:ext cx="7604342" cy="4351338"/>
          </a:xfrm>
        </p:spPr>
      </p:pic>
      <p:sp>
        <p:nvSpPr>
          <p:cNvPr id="5" name="TextBox 4"/>
          <p:cNvSpPr txBox="1"/>
          <p:nvPr/>
        </p:nvSpPr>
        <p:spPr>
          <a:xfrm>
            <a:off x="8805797" y="1690688"/>
            <a:ext cx="2956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마이페이지의</a:t>
            </a:r>
            <a:r>
              <a:rPr lang="ko-KR" altLang="en-US" dirty="0" smtClean="0"/>
              <a:t> 상단은</a:t>
            </a:r>
            <a:endParaRPr lang="en-US" altLang="ko-KR" dirty="0" smtClean="0"/>
          </a:p>
          <a:p>
            <a:r>
              <a:rPr lang="ko-KR" altLang="en-US" dirty="0" smtClean="0"/>
              <a:t>회원의 기본정보를</a:t>
            </a:r>
            <a:endParaRPr lang="en-US" altLang="ko-KR" dirty="0" smtClean="0"/>
          </a:p>
          <a:p>
            <a:r>
              <a:rPr lang="ko-KR" altLang="en-US" dirty="0" smtClean="0"/>
              <a:t>나타냅니다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상단부분은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마이페이지의</a:t>
            </a:r>
            <a:r>
              <a:rPr lang="ko-KR" altLang="en-US" dirty="0" smtClean="0"/>
              <a:t> 다른 기능을 </a:t>
            </a:r>
            <a:r>
              <a:rPr lang="ko-KR" altLang="en-US" dirty="0" err="1" smtClean="0"/>
              <a:t>이용할때도</a:t>
            </a:r>
            <a:endParaRPr lang="en-US" altLang="ko-KR" dirty="0" smtClean="0"/>
          </a:p>
          <a:p>
            <a:r>
              <a:rPr lang="ko-KR" altLang="en-US" dirty="0" smtClean="0"/>
              <a:t>고정으로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MY </a:t>
            </a:r>
            <a:r>
              <a:rPr lang="ko-KR" altLang="en-US" dirty="0" smtClean="0"/>
              <a:t>영화관은 이용한</a:t>
            </a:r>
            <a:endParaRPr lang="en-US" altLang="ko-KR" dirty="0" smtClean="0"/>
          </a:p>
          <a:p>
            <a:r>
              <a:rPr lang="ko-KR" altLang="en-US" dirty="0" smtClean="0"/>
              <a:t>영화관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현재위치에서</a:t>
            </a:r>
            <a:endParaRPr lang="en-US" altLang="ko-KR" dirty="0" smtClean="0"/>
          </a:p>
          <a:p>
            <a:r>
              <a:rPr lang="ko-KR" altLang="en-US" dirty="0" smtClean="0"/>
              <a:t>가까운 영화관을 제공하며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현재 위치에서 가까운</a:t>
            </a:r>
            <a:endParaRPr lang="en-US" altLang="ko-KR" dirty="0" smtClean="0"/>
          </a:p>
          <a:p>
            <a:r>
              <a:rPr lang="ko-KR" altLang="en-US" dirty="0" smtClean="0"/>
              <a:t>영화관의 </a:t>
            </a:r>
            <a:r>
              <a:rPr lang="ko-KR" altLang="en-US" dirty="0" err="1" smtClean="0"/>
              <a:t>이벤트정보</a:t>
            </a:r>
            <a:r>
              <a:rPr lang="ko-KR" altLang="en-US" dirty="0" smtClean="0"/>
              <a:t> 또한</a:t>
            </a:r>
            <a:endParaRPr lang="en-US" altLang="ko-KR" dirty="0" smtClean="0"/>
          </a:p>
          <a:p>
            <a:r>
              <a:rPr lang="ko-KR" altLang="en-US" dirty="0" smtClean="0"/>
              <a:t>제공해드립니다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쿠폰함과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클릭 시</a:t>
            </a:r>
            <a:endParaRPr lang="en-US" altLang="ko-KR" dirty="0" smtClean="0"/>
          </a:p>
          <a:p>
            <a:r>
              <a:rPr lang="ko-KR" altLang="en-US" dirty="0" smtClean="0"/>
              <a:t>해당 기능페이지로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08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관리</a:t>
            </a:r>
            <a:r>
              <a:rPr lang="en-US" altLang="ko-KR" dirty="0"/>
              <a:t>_</a:t>
            </a:r>
            <a:r>
              <a:rPr lang="ko-KR" altLang="en-US" dirty="0"/>
              <a:t>회원정보변경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6" y="1690688"/>
            <a:ext cx="5075734" cy="4351338"/>
          </a:xfrm>
        </p:spPr>
      </p:pic>
      <p:sp>
        <p:nvSpPr>
          <p:cNvPr id="5" name="TextBox 4"/>
          <p:cNvSpPr txBox="1"/>
          <p:nvPr/>
        </p:nvSpPr>
        <p:spPr>
          <a:xfrm>
            <a:off x="7173686" y="1949095"/>
            <a:ext cx="413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하단부분에서는</a:t>
            </a:r>
            <a:endParaRPr lang="en-US" altLang="ko-KR" dirty="0" smtClean="0"/>
          </a:p>
          <a:p>
            <a:r>
              <a:rPr lang="ko-KR" altLang="en-US" dirty="0" smtClean="0"/>
              <a:t>기본적인 정보의 변경 및</a:t>
            </a:r>
            <a:endParaRPr lang="en-US" altLang="ko-KR" dirty="0" smtClean="0"/>
          </a:p>
          <a:p>
            <a:r>
              <a:rPr lang="ko-KR" altLang="en-US" dirty="0" smtClean="0"/>
              <a:t>개인정보 유효기간에 대한</a:t>
            </a:r>
            <a:endParaRPr lang="en-US" altLang="ko-KR" dirty="0" smtClean="0"/>
          </a:p>
          <a:p>
            <a:r>
              <a:rPr lang="ko-KR" altLang="en-US" dirty="0" smtClean="0"/>
              <a:t>변경이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변경 완료 후 </a:t>
            </a:r>
            <a:r>
              <a:rPr lang="ko-KR" altLang="en-US" dirty="0" err="1" smtClean="0"/>
              <a:t>최하단의</a:t>
            </a:r>
            <a:r>
              <a:rPr lang="ko-KR" altLang="en-US" dirty="0" smtClean="0"/>
              <a:t> 다음버튼을</a:t>
            </a:r>
            <a:endParaRPr lang="en-US" altLang="ko-KR" dirty="0" smtClean="0"/>
          </a:p>
          <a:p>
            <a:r>
              <a:rPr lang="ko-KR" altLang="en-US" dirty="0" smtClean="0"/>
              <a:t>누르면 </a:t>
            </a:r>
            <a:r>
              <a:rPr lang="ko-KR" altLang="en-US" dirty="0" err="1" smtClean="0"/>
              <a:t>알림창과</a:t>
            </a:r>
            <a:r>
              <a:rPr lang="ko-KR" altLang="en-US" dirty="0" smtClean="0"/>
              <a:t> 함께 완료 페이지로</a:t>
            </a:r>
            <a:endParaRPr lang="en-US" altLang="ko-KR" dirty="0" smtClean="0"/>
          </a:p>
          <a:p>
            <a:r>
              <a:rPr lang="ko-KR" altLang="en-US" dirty="0" smtClean="0"/>
              <a:t>이동됩니다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64" y="4515826"/>
            <a:ext cx="4839375" cy="2025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5380" y="4662368"/>
            <a:ext cx="966651" cy="3693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최하단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85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</a:t>
            </a:r>
            <a:r>
              <a:rPr lang="en-US" altLang="ko-KR" sz="2800" dirty="0"/>
              <a:t>MY</a:t>
            </a:r>
            <a:r>
              <a:rPr lang="ko-KR" altLang="en-US" sz="2800" dirty="0"/>
              <a:t> 정보 관리</a:t>
            </a:r>
            <a:r>
              <a:rPr lang="en-US" altLang="ko-KR" sz="2800" dirty="0"/>
              <a:t>_</a:t>
            </a:r>
            <a:r>
              <a:rPr lang="ko-KR" altLang="en-US" sz="2800" dirty="0" smtClean="0"/>
              <a:t>회원정보변경</a:t>
            </a:r>
            <a:r>
              <a:rPr lang="en-US" altLang="ko-KR" sz="2800" dirty="0" smtClean="0"/>
              <a:t>_</a:t>
            </a:r>
            <a:r>
              <a:rPr lang="ko-KR" altLang="en-US" sz="2800" dirty="0" err="1" smtClean="0"/>
              <a:t>완료페이지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54" y="1690688"/>
            <a:ext cx="4862984" cy="4351338"/>
          </a:xfrm>
        </p:spPr>
      </p:pic>
    </p:spTree>
    <p:extLst>
      <p:ext uri="{BB962C8B-B14F-4D97-AF65-F5344CB8AC3E}">
        <p14:creationId xmlns:p14="http://schemas.microsoft.com/office/powerpoint/2010/main" val="364772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비밀번호변경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61" y="1995442"/>
            <a:ext cx="558745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94023" y="3293948"/>
            <a:ext cx="4127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클릭 시</a:t>
            </a:r>
            <a:endParaRPr lang="en-US" altLang="ko-KR" dirty="0" smtClean="0"/>
          </a:p>
          <a:p>
            <a:r>
              <a:rPr lang="ko-KR" altLang="en-US" dirty="0" smtClean="0"/>
              <a:t>회원 정보 변경과 동일한 본인인증</a:t>
            </a:r>
            <a:endParaRPr lang="en-US" altLang="ko-KR" dirty="0" smtClean="0"/>
          </a:p>
          <a:p>
            <a:r>
              <a:rPr lang="ko-KR" altLang="en-US" dirty="0" smtClean="0"/>
              <a:t>과정을 거치며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페이지로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버튼을 클릭 시 회원 정보 변경과 동일한 완료페이지로 이동됩니다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5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82" y="1930128"/>
            <a:ext cx="528143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61514" y="3228634"/>
            <a:ext cx="3592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L.POINT </a:t>
            </a:r>
            <a:r>
              <a:rPr lang="ko-KR" altLang="en-US" dirty="0" smtClean="0"/>
              <a:t>클릭 시 해당 페이지로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페이지에선 포인트에 대한</a:t>
            </a:r>
            <a:endParaRPr lang="en-US" altLang="ko-KR" dirty="0" smtClean="0"/>
          </a:p>
          <a:p>
            <a:r>
              <a:rPr lang="ko-KR" altLang="en-US" dirty="0" smtClean="0"/>
              <a:t>정보 내역 조회 및 접근이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1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관리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닉네임변경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19" y="1690688"/>
            <a:ext cx="5196561" cy="4351338"/>
          </a:xfrm>
        </p:spPr>
      </p:pic>
      <p:sp>
        <p:nvSpPr>
          <p:cNvPr id="6" name="TextBox 5"/>
          <p:cNvSpPr txBox="1"/>
          <p:nvPr/>
        </p:nvSpPr>
        <p:spPr>
          <a:xfrm>
            <a:off x="7696199" y="3404692"/>
            <a:ext cx="4219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변경 클릭 시 </a:t>
            </a:r>
            <a:endParaRPr lang="en-US" altLang="ko-KR" dirty="0" smtClean="0"/>
          </a:p>
          <a:p>
            <a:r>
              <a:rPr lang="ko-KR" altLang="en-US" dirty="0" smtClean="0"/>
              <a:t>화면에 보이는 새 </a:t>
            </a:r>
            <a:r>
              <a:rPr lang="ko-KR" altLang="en-US" dirty="0" err="1" smtClean="0"/>
              <a:t>팝업창이</a:t>
            </a:r>
            <a:endParaRPr lang="en-US" altLang="ko-KR" dirty="0"/>
          </a:p>
          <a:p>
            <a:r>
              <a:rPr lang="ko-KR" altLang="en-US" dirty="0" smtClean="0"/>
              <a:t>생성되며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 변경이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59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6" y="1690688"/>
            <a:ext cx="73178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610599" y="2315338"/>
            <a:ext cx="3108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회원탈퇴 클릭 시</a:t>
            </a:r>
            <a:endParaRPr lang="en-US" altLang="ko-KR" dirty="0" smtClean="0"/>
          </a:p>
          <a:p>
            <a:r>
              <a:rPr lang="ko-KR" altLang="en-US" dirty="0" smtClean="0"/>
              <a:t>해당 페이지로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화면에 보이는 이미지는</a:t>
            </a:r>
            <a:endParaRPr lang="en-US" altLang="ko-KR" dirty="0" smtClean="0"/>
          </a:p>
          <a:p>
            <a:r>
              <a:rPr lang="ko-KR" altLang="en-US" dirty="0" smtClean="0"/>
              <a:t>회원탈퇴 페이지의</a:t>
            </a:r>
            <a:endParaRPr lang="en-US" altLang="ko-KR" dirty="0" smtClean="0"/>
          </a:p>
          <a:p>
            <a:r>
              <a:rPr lang="ko-KR" altLang="en-US" dirty="0" err="1" smtClean="0"/>
              <a:t>상단부분입니다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탈퇴할 </a:t>
            </a:r>
            <a:r>
              <a:rPr lang="ko-KR" altLang="en-US" dirty="0" err="1" smtClean="0"/>
              <a:t>제휴사를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ko-KR" altLang="en-US" dirty="0" smtClean="0"/>
              <a:t>가능하며</a:t>
            </a:r>
            <a:r>
              <a:rPr lang="en-US" altLang="ko-KR" dirty="0" smtClean="0"/>
              <a:t>, L.POINT </a:t>
            </a:r>
            <a:r>
              <a:rPr lang="ko-KR" altLang="en-US" dirty="0" smtClean="0"/>
              <a:t>선택 시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제휴사</a:t>
            </a:r>
            <a:r>
              <a:rPr lang="ko-KR" altLang="en-US" dirty="0" smtClean="0"/>
              <a:t> 탈퇴가</a:t>
            </a:r>
            <a:endParaRPr lang="en-US" altLang="ko-KR" dirty="0" smtClean="0"/>
          </a:p>
          <a:p>
            <a:r>
              <a:rPr lang="ko-KR" altLang="en-US" dirty="0" smtClean="0"/>
              <a:t>진행됩니다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58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_MY</a:t>
            </a:r>
            <a:r>
              <a:rPr lang="ko-KR" altLang="en-US" dirty="0"/>
              <a:t> 정보 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" y="1825625"/>
            <a:ext cx="7518731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77794" y="2286000"/>
            <a:ext cx="3479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회원탈퇴 </a:t>
            </a:r>
            <a:r>
              <a:rPr lang="ko-KR" altLang="en-US" dirty="0" err="1" smtClean="0"/>
              <a:t>하단부분입니다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탈퇴에 대한 유의사항을</a:t>
            </a:r>
            <a:endParaRPr lang="en-US" altLang="ko-KR" dirty="0" smtClean="0"/>
          </a:p>
          <a:p>
            <a:r>
              <a:rPr lang="ko-KR" altLang="en-US" dirty="0" smtClean="0"/>
              <a:t>안내해드리며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“</a:t>
            </a:r>
          </a:p>
          <a:p>
            <a:r>
              <a:rPr lang="ko-KR" altLang="en-US" dirty="0" smtClean="0"/>
              <a:t>위 유의사항을 모두 확인</a:t>
            </a:r>
            <a:endParaRPr lang="en-US" altLang="ko-KR" dirty="0" smtClean="0"/>
          </a:p>
          <a:p>
            <a:r>
              <a:rPr lang="ko-KR" altLang="en-US" dirty="0" smtClean="0"/>
              <a:t>하였고 회원탈퇴에 동의합니다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</a:p>
          <a:p>
            <a:r>
              <a:rPr lang="ko-KR" altLang="en-US" dirty="0" smtClean="0"/>
              <a:t>라는 안내문의 체크가</a:t>
            </a:r>
            <a:endParaRPr lang="en-US" altLang="ko-KR" dirty="0" smtClean="0"/>
          </a:p>
          <a:p>
            <a:r>
              <a:rPr lang="ko-KR" altLang="en-US" dirty="0" smtClean="0"/>
              <a:t>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미체크시</a:t>
            </a:r>
            <a:r>
              <a:rPr lang="ko-KR" altLang="en-US" dirty="0" smtClean="0"/>
              <a:t> 탈퇴는 진행되지</a:t>
            </a:r>
            <a:endParaRPr lang="en-US" altLang="ko-KR" dirty="0" smtClean="0"/>
          </a:p>
          <a:p>
            <a:r>
              <a:rPr lang="ko-KR" altLang="en-US" dirty="0" smtClean="0"/>
              <a:t>않습니다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338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smtClean="0"/>
              <a:t>비회원 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67" y="1690688"/>
            <a:ext cx="5175345" cy="4351338"/>
          </a:xfrm>
        </p:spPr>
      </p:pic>
      <p:sp>
        <p:nvSpPr>
          <p:cNvPr id="5" name="TextBox 4"/>
          <p:cNvSpPr txBox="1"/>
          <p:nvPr/>
        </p:nvSpPr>
        <p:spPr>
          <a:xfrm>
            <a:off x="7152361" y="2943027"/>
            <a:ext cx="468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화면은 사이트 이용자가</a:t>
            </a:r>
            <a:endParaRPr lang="en-US" altLang="ko-KR" dirty="0" smtClean="0"/>
          </a:p>
          <a:p>
            <a:r>
              <a:rPr lang="ko-KR" altLang="en-US" dirty="0" smtClean="0"/>
              <a:t>비회원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했을 시 제공되는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12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하단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97" y="2026041"/>
            <a:ext cx="4804803" cy="4351338"/>
          </a:xfrm>
        </p:spPr>
      </p:pic>
      <p:sp>
        <p:nvSpPr>
          <p:cNvPr id="5" name="TextBox 4"/>
          <p:cNvSpPr txBox="1"/>
          <p:nvPr/>
        </p:nvSpPr>
        <p:spPr>
          <a:xfrm>
            <a:off x="7077205" y="2909048"/>
            <a:ext cx="4489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첫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하단부분은</a:t>
            </a:r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ko-KR" altLang="en-US" dirty="0" err="1" smtClean="0"/>
              <a:t>결제내역의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예매내역을</a:t>
            </a:r>
            <a:endParaRPr lang="en-US" altLang="ko-KR" dirty="0" smtClean="0"/>
          </a:p>
          <a:p>
            <a:r>
              <a:rPr lang="ko-KR" altLang="en-US" dirty="0" smtClean="0"/>
              <a:t>제공하며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최하단에는</a:t>
            </a:r>
            <a:r>
              <a:rPr lang="ko-KR" altLang="en-US" dirty="0" smtClean="0"/>
              <a:t> 각 기능별 탭의</a:t>
            </a:r>
            <a:endParaRPr lang="en-US" altLang="ko-KR" dirty="0" smtClean="0"/>
          </a:p>
          <a:p>
            <a:r>
              <a:rPr lang="ko-KR" altLang="en-US" dirty="0" smtClean="0"/>
              <a:t>유의사항 및 안내사항을 권고합니다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예매내역</a:t>
            </a:r>
            <a:r>
              <a:rPr lang="ko-KR" altLang="en-US" dirty="0" smtClean="0"/>
              <a:t> 기능에선 회원의 </a:t>
            </a:r>
            <a:r>
              <a:rPr lang="ko-KR" altLang="en-US" dirty="0" err="1" smtClean="0"/>
              <a:t>예매내역에</a:t>
            </a:r>
            <a:endParaRPr lang="en-US" altLang="ko-KR" dirty="0" smtClean="0"/>
          </a:p>
          <a:p>
            <a:r>
              <a:rPr lang="ko-KR" altLang="en-US" dirty="0" smtClean="0"/>
              <a:t>대한 기본정보를 제공하며 해당 </a:t>
            </a:r>
            <a:r>
              <a:rPr lang="ko-KR" altLang="en-US" dirty="0" err="1" smtClean="0"/>
              <a:t>예매내역</a:t>
            </a:r>
            <a:endParaRPr lang="en-US" altLang="ko-KR" dirty="0" smtClean="0"/>
          </a:p>
          <a:p>
            <a:r>
              <a:rPr lang="ko-KR" altLang="en-US" dirty="0" smtClean="0"/>
              <a:t>클릭 시 해당하는 상세정보를 제공하는</a:t>
            </a:r>
            <a:endParaRPr lang="en-US" altLang="ko-KR" dirty="0" smtClean="0"/>
          </a:p>
          <a:p>
            <a:r>
              <a:rPr lang="ko-KR" altLang="en-US" dirty="0" smtClean="0"/>
              <a:t>페이지로 이동됩니다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5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선물내역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6815202" cy="4351338"/>
          </a:xfrm>
        </p:spPr>
      </p:pic>
      <p:sp>
        <p:nvSpPr>
          <p:cNvPr id="6" name="TextBox 5"/>
          <p:cNvSpPr txBox="1"/>
          <p:nvPr/>
        </p:nvSpPr>
        <p:spPr>
          <a:xfrm>
            <a:off x="8041709" y="2293134"/>
            <a:ext cx="3494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선물내역</a:t>
            </a:r>
            <a:r>
              <a:rPr lang="ko-KR" altLang="en-US" dirty="0"/>
              <a:t> </a:t>
            </a:r>
            <a:r>
              <a:rPr lang="ko-KR" altLang="en-US" dirty="0" smtClean="0"/>
              <a:t>기능에서는</a:t>
            </a:r>
            <a:endParaRPr lang="en-US" altLang="ko-KR" dirty="0" smtClean="0"/>
          </a:p>
          <a:p>
            <a:r>
              <a:rPr lang="ko-KR" altLang="en-US" dirty="0" smtClean="0"/>
              <a:t>회원의 최근 구매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선물내역에</a:t>
            </a:r>
            <a:endParaRPr lang="en-US" altLang="ko-KR" dirty="0" smtClean="0"/>
          </a:p>
          <a:p>
            <a:r>
              <a:rPr lang="ko-KR" altLang="en-US" dirty="0" smtClean="0"/>
              <a:t>대한 정보를 제공하며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클릭 시 상세정보 열람이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취소내역</a:t>
            </a:r>
            <a:r>
              <a:rPr lang="ko-KR" altLang="en-US" dirty="0" smtClean="0"/>
              <a:t> 또한 동일하게</a:t>
            </a:r>
            <a:endParaRPr lang="en-US" altLang="ko-KR" dirty="0" smtClean="0"/>
          </a:p>
          <a:p>
            <a:r>
              <a:rPr lang="ko-KR" altLang="en-US" dirty="0" smtClean="0"/>
              <a:t>예매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선물내역의</a:t>
            </a:r>
            <a:r>
              <a:rPr lang="ko-KR" altLang="en-US" dirty="0" smtClean="0"/>
              <a:t> 취소된</a:t>
            </a:r>
            <a:endParaRPr lang="en-US" altLang="ko-KR" dirty="0" smtClean="0"/>
          </a:p>
          <a:p>
            <a:r>
              <a:rPr lang="ko-KR" altLang="en-US" dirty="0" smtClean="0"/>
              <a:t>내역들을 </a:t>
            </a:r>
            <a:r>
              <a:rPr lang="ko-KR" altLang="en-US" dirty="0" err="1" smtClean="0"/>
              <a:t>기본정보만</a:t>
            </a:r>
            <a:r>
              <a:rPr lang="ko-KR" altLang="en-US" dirty="0" smtClean="0"/>
              <a:t> 나타낸</a:t>
            </a:r>
            <a:endParaRPr lang="en-US" altLang="ko-KR" dirty="0" smtClean="0"/>
          </a:p>
          <a:p>
            <a:r>
              <a:rPr lang="ko-KR" altLang="en-US" dirty="0" smtClean="0"/>
              <a:t>리스트 타입으로 나타내며</a:t>
            </a:r>
            <a:endParaRPr lang="en-US" altLang="ko-KR" dirty="0" smtClean="0"/>
          </a:p>
          <a:p>
            <a:r>
              <a:rPr lang="ko-KR" altLang="en-US" dirty="0" smtClean="0"/>
              <a:t>클릭 시 상세정보 열람이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10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899"/>
            <a:ext cx="670065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79079" y="2116899"/>
            <a:ext cx="3682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쿠폰함에서는 </a:t>
            </a:r>
            <a:r>
              <a:rPr lang="ko-KR" altLang="en-US" dirty="0" err="1" smtClean="0"/>
              <a:t>대분류로</a:t>
            </a:r>
            <a:endParaRPr lang="en-US" altLang="ko-KR" dirty="0" smtClean="0"/>
          </a:p>
          <a:p>
            <a:r>
              <a:rPr lang="ko-KR" altLang="en-US" dirty="0" smtClean="0"/>
              <a:t>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매점</a:t>
            </a:r>
            <a:r>
              <a:rPr lang="en-US" altLang="ko-KR" dirty="0" smtClean="0"/>
              <a:t>, VIP </a:t>
            </a:r>
            <a:r>
              <a:rPr lang="ko-KR" altLang="en-US" dirty="0" smtClean="0"/>
              <a:t>로 나뉘며</a:t>
            </a:r>
            <a:endParaRPr lang="en-US" altLang="ko-KR" dirty="0" smtClean="0"/>
          </a:p>
          <a:p>
            <a:r>
              <a:rPr lang="ko-KR" altLang="en-US" dirty="0" smtClean="0"/>
              <a:t>클릭 시 화면에 보이는 기능이</a:t>
            </a:r>
            <a:endParaRPr lang="en-US" altLang="ko-KR" dirty="0" smtClean="0"/>
          </a:p>
          <a:p>
            <a:r>
              <a:rPr lang="ko-KR" altLang="en-US" dirty="0" err="1" smtClean="0"/>
              <a:t>대분류에</a:t>
            </a:r>
            <a:r>
              <a:rPr lang="ko-KR" altLang="en-US" dirty="0" smtClean="0"/>
              <a:t> 맞게 변화되어</a:t>
            </a:r>
            <a:endParaRPr lang="en-US" altLang="ko-KR" dirty="0" smtClean="0"/>
          </a:p>
          <a:p>
            <a:r>
              <a:rPr lang="ko-KR" altLang="en-US" dirty="0" smtClean="0"/>
              <a:t>제공됩니다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제공된 박스의</a:t>
            </a:r>
            <a:endParaRPr lang="en-US" altLang="ko-KR" dirty="0" smtClean="0"/>
          </a:p>
          <a:p>
            <a:r>
              <a:rPr lang="ko-KR" altLang="en-US" dirty="0" smtClean="0"/>
              <a:t>분류에 맞게 박스의 내용을</a:t>
            </a:r>
            <a:endParaRPr lang="en-US" altLang="ko-KR" dirty="0" smtClean="0"/>
          </a:p>
          <a:p>
            <a:r>
              <a:rPr lang="ko-KR" altLang="en-US" dirty="0" smtClean="0"/>
              <a:t>설정 후 화면에 체크된</a:t>
            </a:r>
            <a:endParaRPr lang="en-US" altLang="ko-KR" dirty="0" smtClean="0"/>
          </a:p>
          <a:p>
            <a:r>
              <a:rPr lang="ko-KR" altLang="en-US" dirty="0" err="1" smtClean="0"/>
              <a:t>새로고침</a:t>
            </a:r>
            <a:r>
              <a:rPr lang="ko-KR" altLang="en-US" dirty="0" smtClean="0"/>
              <a:t> 버튼을 누르면</a:t>
            </a:r>
            <a:endParaRPr lang="en-US" altLang="ko-KR" dirty="0" smtClean="0"/>
          </a:p>
          <a:p>
            <a:r>
              <a:rPr lang="ko-KR" altLang="en-US" dirty="0" smtClean="0"/>
              <a:t>검색이 실행됩니다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err="1" smtClean="0"/>
              <a:t>선택삭제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기능을 이용하여</a:t>
            </a:r>
            <a:endParaRPr lang="en-US" altLang="ko-KR" dirty="0" smtClean="0"/>
          </a:p>
          <a:p>
            <a:r>
              <a:rPr lang="ko-KR" altLang="en-US" dirty="0" smtClean="0"/>
              <a:t>등록된 쿠폰의 삭제가 가능하고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err="1" smtClean="0"/>
              <a:t>쿠폰등록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클릭하여</a:t>
            </a:r>
            <a:endParaRPr lang="en-US" altLang="ko-KR" dirty="0" smtClean="0"/>
          </a:p>
          <a:p>
            <a:r>
              <a:rPr lang="ko-KR" altLang="en-US" dirty="0" err="1" smtClean="0"/>
              <a:t>쿠폰등록이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69918" y="3494762"/>
            <a:ext cx="300625" cy="300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20231" y="3269293"/>
            <a:ext cx="964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새로고침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93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92" y="1690688"/>
            <a:ext cx="461604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427934" y="3266192"/>
            <a:ext cx="413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쿠폰등록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생성되며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쿠폰등록이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73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당첨페이지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81" y="1690688"/>
            <a:ext cx="564314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78246" y="2435196"/>
            <a:ext cx="413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경품 탭에서는 이벤트에</a:t>
            </a:r>
            <a:endParaRPr lang="en-US" altLang="ko-KR" dirty="0" smtClean="0"/>
          </a:p>
          <a:p>
            <a:r>
              <a:rPr lang="ko-KR" altLang="en-US" dirty="0" smtClean="0"/>
              <a:t>당첨된 상품들을 보관하는 기능을</a:t>
            </a:r>
            <a:endParaRPr lang="en-US" altLang="ko-KR" dirty="0" smtClean="0"/>
          </a:p>
          <a:p>
            <a:r>
              <a:rPr lang="ko-KR" altLang="en-US" dirty="0" smtClean="0"/>
              <a:t>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탭 기능에서 당첨된 이벤트상품의 내역을 확인 가능하며 상품의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정보내역을</a:t>
            </a:r>
            <a:r>
              <a:rPr lang="ko-KR" altLang="en-US" dirty="0" smtClean="0"/>
              <a:t> 확인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선택삭제로</a:t>
            </a:r>
            <a:r>
              <a:rPr lang="ko-KR" altLang="en-US" dirty="0" smtClean="0"/>
              <a:t> 보유한 상품을</a:t>
            </a:r>
            <a:endParaRPr lang="en-US" altLang="ko-KR" dirty="0" smtClean="0"/>
          </a:p>
          <a:p>
            <a:r>
              <a:rPr lang="ko-KR" altLang="en-US" dirty="0" smtClean="0"/>
              <a:t>삭제 가능한 기능이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7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21" y="1988464"/>
            <a:ext cx="642403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16867" y="2594472"/>
            <a:ext cx="3444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MY</a:t>
            </a:r>
            <a:r>
              <a:rPr lang="ko-KR" altLang="en-US" dirty="0" smtClean="0"/>
              <a:t>이벤트 탭에서는</a:t>
            </a:r>
            <a:endParaRPr lang="en-US" altLang="ko-KR" dirty="0" smtClean="0"/>
          </a:p>
          <a:p>
            <a:r>
              <a:rPr lang="ko-KR" altLang="en-US" dirty="0" smtClean="0"/>
              <a:t>회원의 참가한 이벤트 내역의</a:t>
            </a:r>
            <a:endParaRPr lang="en-US" altLang="ko-KR" dirty="0" smtClean="0"/>
          </a:p>
          <a:p>
            <a:r>
              <a:rPr lang="ko-KR" altLang="en-US" dirty="0" smtClean="0"/>
              <a:t>정보들을 제공해드립니다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제공되는 이벤트를 클릭 시</a:t>
            </a:r>
            <a:endParaRPr lang="en-US" altLang="ko-KR" dirty="0" smtClean="0"/>
          </a:p>
          <a:p>
            <a:r>
              <a:rPr lang="ko-KR" altLang="en-US" dirty="0" smtClean="0"/>
              <a:t>해당 진행중인 이벤트페이지로</a:t>
            </a:r>
            <a:endParaRPr lang="en-US" altLang="ko-KR" dirty="0" smtClean="0"/>
          </a:p>
          <a:p>
            <a:r>
              <a:rPr lang="ko-KR" altLang="en-US" dirty="0" smtClean="0"/>
              <a:t>이동되며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당첨자 발표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버튼을 누르면</a:t>
            </a:r>
            <a:endParaRPr lang="en-US" altLang="ko-KR" dirty="0" smtClean="0"/>
          </a:p>
          <a:p>
            <a:r>
              <a:rPr lang="ko-KR" altLang="en-US" dirty="0" smtClean="0"/>
              <a:t>종료된 이벤트 페이지로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47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_MY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_</a:t>
            </a:r>
            <a:r>
              <a:rPr lang="ko-KR" altLang="en-US" dirty="0" smtClean="0"/>
              <a:t>당첨자발표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42519" cy="4351338"/>
          </a:xfrm>
        </p:spPr>
      </p:pic>
      <p:sp>
        <p:nvSpPr>
          <p:cNvPr id="6" name="TextBox 5"/>
          <p:cNvSpPr txBox="1"/>
          <p:nvPr/>
        </p:nvSpPr>
        <p:spPr>
          <a:xfrm>
            <a:off x="7039627" y="3127367"/>
            <a:ext cx="4709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당첨자 발표 버튼 클릭 시 화면에 보이는</a:t>
            </a:r>
            <a:endParaRPr lang="en-US" altLang="ko-KR" dirty="0" smtClean="0"/>
          </a:p>
          <a:p>
            <a:r>
              <a:rPr lang="ko-KR" altLang="en-US" dirty="0" smtClean="0"/>
              <a:t>페이지로 이동됩니다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원하시는 이벤트를 클릭 시 해당</a:t>
            </a:r>
            <a:endParaRPr lang="en-US" altLang="ko-KR" dirty="0" smtClean="0"/>
          </a:p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페이지로 이동됩니다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794</Words>
  <Application>Microsoft Office PowerPoint</Application>
  <PresentationFormat>와이드스크린</PresentationFormat>
  <Paragraphs>227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Theme</vt:lpstr>
      <vt:lpstr>벤치마킹리서치_마이페이지</vt:lpstr>
      <vt:lpstr>마이페이지_메인_상단</vt:lpstr>
      <vt:lpstr>마이페이지_메인_하단</vt:lpstr>
      <vt:lpstr>마이페이지_구매/선물내역</vt:lpstr>
      <vt:lpstr>마이페이지_쿠폰함</vt:lpstr>
      <vt:lpstr>마이페이지_쿠폰함</vt:lpstr>
      <vt:lpstr>마이페이지_당첨페이지</vt:lpstr>
      <vt:lpstr>마이페이지_MY 이벤트</vt:lpstr>
      <vt:lpstr>마이페이지_MY이벤트_당첨자발표</vt:lpstr>
      <vt:lpstr>마이페이지_MY이벤트_당첨자발표</vt:lpstr>
      <vt:lpstr>마이페이지_MY클럽</vt:lpstr>
      <vt:lpstr>마이페이지_MY클럽</vt:lpstr>
      <vt:lpstr>마이페이지_MY무비로그</vt:lpstr>
      <vt:lpstr>마이페이지_MY무비로그</vt:lpstr>
      <vt:lpstr>마이페이지_MY무비로그</vt:lpstr>
      <vt:lpstr>마이페이지_1:1문의</vt:lpstr>
      <vt:lpstr>마이페이지_MY 정보 관리</vt:lpstr>
      <vt:lpstr>마이페이지_MY 정보 관리</vt:lpstr>
      <vt:lpstr>마이페이지_MY 정보 관리_회원정보변경</vt:lpstr>
      <vt:lpstr>마이페이지_MY 정보 관리_회원정보변경</vt:lpstr>
      <vt:lpstr>마이페이지_MY 정보 관리_회원정보변경_완료페이지</vt:lpstr>
      <vt:lpstr>마이페이지_MY 정보 관리_비밀번호변경</vt:lpstr>
      <vt:lpstr>마이페이지_MY 정보 관리_포인트</vt:lpstr>
      <vt:lpstr>마이페이지_MY 정보 관리_닉네임변경</vt:lpstr>
      <vt:lpstr>마이페이지_MY 정보 관리_회원탈퇴</vt:lpstr>
      <vt:lpstr>마이페이지_MY 정보 관리_회원탈퇴</vt:lpstr>
      <vt:lpstr>마이페이지_비회원 마이페이지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벤치마킹리서치_마이페이지</dc:title>
  <dc:creator>EZEN404</dc:creator>
  <cp:lastModifiedBy>USER</cp:lastModifiedBy>
  <cp:revision>14</cp:revision>
  <dcterms:created xsi:type="dcterms:W3CDTF">2022-10-04T04:32:07Z</dcterms:created>
  <dcterms:modified xsi:type="dcterms:W3CDTF">2022-10-04T12:15:06Z</dcterms:modified>
</cp:coreProperties>
</file>