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9" r:id="rId10"/>
    <p:sldId id="270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13397-6BD5-066F-54EB-2AE67D8A5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C857AD-01F9-0BA8-4CA7-488669131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FD962-8064-13EB-F7BD-C74043FB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CD33-4324-4BAF-981B-9A462CBEFB8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A7586-36CC-0E79-DEDC-7745882D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46218-4013-6F19-CB27-B56D4557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F16D-A3FE-4BCF-9BAD-49406F68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0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48143-0D94-F2F6-DDE1-45CA290D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502A19-BA6F-28AE-C258-969B40BA1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001D9-35DA-050C-1E2D-960405D8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CD33-4324-4BAF-981B-9A462CBEFB8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91713-5C0E-957D-1E60-55EACF5B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057B4-2936-4CC0-429C-18323CE6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F16D-A3FE-4BCF-9BAD-49406F68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27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41AAA6-178C-5EFC-DE84-3B05BCB60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23F165-93F2-30F7-3EBA-1973D0462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2D7A4-1C06-098C-3255-6E87ABAA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CD33-4324-4BAF-981B-9A462CBEFB8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88762-D7B7-B9C7-EB16-3E51F49B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F47CF-F37E-7674-EED6-96B58FD2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F16D-A3FE-4BCF-9BAD-49406F68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6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B0A33-2944-9051-CDDC-72F300D5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A96A3-DCED-0B68-B54D-6F3C7CDB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1E31D-414C-3CA3-942B-E13A9079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CD33-4324-4BAF-981B-9A462CBEFB8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F4A2C-CF86-41D8-5A39-226DAC73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42D13-7015-5E61-7244-218B7C5B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F16D-A3FE-4BCF-9BAD-49406F68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60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A16B-8EC2-287F-6610-7BE23579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429F8-CFF0-FF3D-FB71-C18735440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C0597-2F02-C6CD-4FB6-2D1C3EC7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CD33-4324-4BAF-981B-9A462CBEFB8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99FCF-4254-795F-C84A-2305A566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BFC02-72A2-9064-8EF1-571BD4CE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F16D-A3FE-4BCF-9BAD-49406F68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6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CB508-F431-3D58-A39D-9C695E53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38582-076B-D387-1FFE-C30489300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A1E9B0-514C-0BC3-6862-B8FC9B9FC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AA9AA5-095D-C4DB-9AF2-5463D532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CD33-4324-4BAF-981B-9A462CBEFB8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1F1C7D-2C45-A448-B1A7-B1D31C11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10DAD5-28DC-5696-4201-747CEDF3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F16D-A3FE-4BCF-9BAD-49406F68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8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32430-04BC-28CF-09B2-2C47FCB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62971-3F2D-5D34-0423-DC8E630FA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8938D9-D344-ADDA-C2E6-9D5265C52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14AD7E-805A-F098-A187-C56F2611B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A23736-6C7B-76AC-AB2E-89FD954D4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2B1EF4-F91C-D7A7-9EF4-16F12F83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CD33-4324-4BAF-981B-9A462CBEFB8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16FDCD-8040-AA1A-28DE-DC0E125E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421103-6757-7CB2-A2F9-9DC5C794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F16D-A3FE-4BCF-9BAD-49406F68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70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E981F-8C5C-C2B1-3599-7556DD36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D8DE5F-4676-4EB6-42BD-9EDA1349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CD33-4324-4BAF-981B-9A462CBEFB8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0A10A2-3467-5DD2-08A5-4D1889D2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683F3C-7875-61D7-E74D-D0286EB0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F16D-A3FE-4BCF-9BAD-49406F68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5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9A287E-54DF-AED1-DABA-9CC57BD4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CD33-4324-4BAF-981B-9A462CBEFB8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2D344C-6B38-AFF6-EC59-A46770E9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5AC49-1C48-AB20-3300-F5BFA950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F16D-A3FE-4BCF-9BAD-49406F68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2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756C9-E24F-BFF7-4FE4-0A36361F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F168D-32DE-4CA5-F8EE-94B662222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AC53DC-08C0-09E7-EC4C-496054187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27BA65-B661-3EB3-DC30-AC4CB83D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CD33-4324-4BAF-981B-9A462CBEFB8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E70F9C-474B-0D15-0F7F-132DC0B8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DAE0F-94BE-CE66-41AB-EAE0ED50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F16D-A3FE-4BCF-9BAD-49406F68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5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CB915-5B55-770D-5679-8FB73473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EEF0D9-4E5C-7D4C-723A-1ACA6ED1B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454D5B-651B-6370-5E3B-DF91279F1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C88592-B376-9246-04C2-475CBF89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CD33-4324-4BAF-981B-9A462CBEFB8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D45DBB-52D6-5D67-D7EC-9CE425D6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780F8-76D2-87D8-6E22-9009FEA2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F16D-A3FE-4BCF-9BAD-49406F68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65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C1B33C-BB66-E871-6304-38731DD4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7FA3F3-C898-23EC-D905-3D9CE2FA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67FEE-DCFF-EE39-8CB3-5043ACC03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BCD33-4324-4BAF-981B-9A462CBEFB8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8CF3F-B65B-2C9D-C5DB-510E37A53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D48AD-3AEA-DF77-7AA3-ED0994AD0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2F16D-A3FE-4BCF-9BAD-49406F68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8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AEDB4C-2C46-28B9-171B-7FF04C36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58"/>
            <a:ext cx="9607865" cy="477878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72154" y="55010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메인 영상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해당영상</a:t>
            </a:r>
            <a:r>
              <a:rPr lang="ko-KR" altLang="en-US" dirty="0" smtClean="0"/>
              <a:t> 재생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648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D68436-30D6-0B69-1F19-BEE24CDF5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759" y="-123091"/>
            <a:ext cx="7345221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478" y="320330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시사회 클릭 후 이동 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35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4286B0-E1D5-075B-6E8A-9D2F36F2F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1661160"/>
            <a:ext cx="6515100" cy="353568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596662" y="58234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할인안내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멤버십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틴틴클럽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브라보클럽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페이지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671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3B715A-7728-E9DC-2AF6-F1B7A4BB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097" y="0"/>
            <a:ext cx="6227805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26831" y="33029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할인안내</a:t>
            </a:r>
            <a:r>
              <a:rPr lang="ko-KR" altLang="en-US" dirty="0" smtClean="0"/>
              <a:t> 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646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807B1E-4087-FCAB-9EC3-E7FEC2C41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93" y="0"/>
            <a:ext cx="6442813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26831" y="33029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포인트</a:t>
            </a:r>
            <a:r>
              <a:rPr lang="ko-KR" altLang="en-US" dirty="0" smtClean="0"/>
              <a:t> 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088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9CF8C7-57A5-B47B-A9ED-B55CE338B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441" y="0"/>
            <a:ext cx="6287118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26831" y="33029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멤버십 </a:t>
            </a:r>
            <a:r>
              <a:rPr lang="ko-KR" altLang="en-US" dirty="0" smtClean="0"/>
              <a:t>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3235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8B0F14-B0C1-6D83-EC19-1A3E4FE62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24" y="0"/>
            <a:ext cx="6134952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26831" y="33029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틴틴클럽</a:t>
            </a:r>
            <a:r>
              <a:rPr lang="ko-KR" altLang="en-US" dirty="0" smtClean="0"/>
              <a:t> 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892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83FD26-E44D-0B1A-6461-F33193EF9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976" y="0"/>
            <a:ext cx="6148047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26831" y="33029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브라보클럽</a:t>
            </a:r>
            <a:r>
              <a:rPr lang="ko-KR" altLang="en-US" dirty="0" smtClean="0"/>
              <a:t> 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6734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01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5455B7-CA2C-808A-48CC-52E31CF49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" y="377190"/>
            <a:ext cx="8218756" cy="44753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72154" y="55010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영상재생 모습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922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A2721C-BB62-E93D-FF8B-1AE641DAF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290" y="1028700"/>
            <a:ext cx="9075420" cy="48006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91154" y="613407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예매하기 상세정보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해당 정보 페이지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430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4E4D75-7AF2-C229-7318-0F3D4B6C5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7" y="596411"/>
            <a:ext cx="8046720" cy="56769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220200" y="32501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예매</a:t>
            </a:r>
            <a:r>
              <a:rPr lang="ko-KR" altLang="en-US" dirty="0" err="1" smtClean="0"/>
              <a:t>페이지</a:t>
            </a:r>
            <a:r>
              <a:rPr lang="ko-KR" altLang="en-US" dirty="0" smtClean="0"/>
              <a:t> 모습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136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73D5ED-36C6-A180-DDBF-502B38BC4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0" y="2457450"/>
            <a:ext cx="6278880" cy="19431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39440" y="5225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스페셜관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해당 정보 페이지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901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9AA1D6-216F-FEC3-4C6D-71944C926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89" y="0"/>
            <a:ext cx="7080422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6185" y="315641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스페셜관</a:t>
            </a:r>
            <a:r>
              <a:rPr lang="ko-KR" altLang="en-US" dirty="0" smtClean="0"/>
              <a:t> 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021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ED92FD-9685-B5C7-7987-B7830589A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49730"/>
            <a:ext cx="6400800" cy="35585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89385" y="58937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해당 정보 페이지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523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087A66-8E88-194B-26EB-A570296F8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62" y="0"/>
            <a:ext cx="7636476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91154" y="613407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이벤트 정보 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776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6FAAB1-0A9B-00DA-9076-19414E285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590800"/>
            <a:ext cx="6400800" cy="16764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610708" y="53544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이미지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해당 정보 페이지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197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64</Words>
  <Application>Microsoft Office PowerPoint</Application>
  <PresentationFormat>와이드스크린</PresentationFormat>
  <Paragraphs>16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김갈매</dc:creator>
  <cp:lastModifiedBy>Galmae</cp:lastModifiedBy>
  <cp:revision>2</cp:revision>
  <dcterms:created xsi:type="dcterms:W3CDTF">2022-10-04T05:00:50Z</dcterms:created>
  <dcterms:modified xsi:type="dcterms:W3CDTF">2022-10-04T13:25:07Z</dcterms:modified>
</cp:coreProperties>
</file>