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DDE01-36A2-FC6B-DB62-EA9C6568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4DCE5-59AD-BD27-5D67-A73288496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8ED34-3EDD-49F4-B2CC-978C4861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30B-E4EF-4B3D-8054-DCE0D997046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C922F-4563-F886-57D6-EF016015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4ABEC-DBEB-5720-E959-8F72F58E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63B6-5DE2-48A7-B934-319AAA676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31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81EF8-FF2B-95F9-FF7B-80D2ED4D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960D0D-2888-45F6-EE7A-E2A6E2AE8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E7361-D45E-9660-2D29-4603701B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30B-E4EF-4B3D-8054-DCE0D997046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0280E-93D1-BC2D-D254-62098456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BDC2C-364F-A9C7-C121-EED63CF7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63B6-5DE2-48A7-B934-319AAA676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5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49797D-105B-AFB4-8CE5-FB73AC8D9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9EF726-6E25-1531-07D1-383A46BF5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C4B4E-7B46-421E-38FC-04DFDF30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30B-E4EF-4B3D-8054-DCE0D997046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9A1ED-EC8C-A554-75BB-E34DE600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20E29-860F-A530-2403-EAD87A5A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63B6-5DE2-48A7-B934-319AAA676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47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CB3E6-98CD-DDF0-6AD5-92457EC3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71446-941A-1EBE-D343-0687D8FC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D0BDD-A30B-26E2-1346-F443C247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30B-E4EF-4B3D-8054-DCE0D997046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C234A-97DF-A6F0-7A33-ADC0A9E9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F745A-F5F3-7A94-0B3F-F50B2784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63B6-5DE2-48A7-B934-319AAA676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0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F0A39-BD68-D9BA-DF47-DAEF8CAE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91DFA-3E19-FE13-CCB8-E0D47530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DE903-3645-7DBA-9716-F3B02221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30B-E4EF-4B3D-8054-DCE0D997046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DD331-1747-A244-9CE1-ADE404FA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755B0-AE53-B7CA-C14C-9B15FB1E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63B6-5DE2-48A7-B934-319AAA676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9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D78D2-A9C2-4B91-C8B2-5C54F4C4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3A2423-6D43-2BDE-D64B-8F96AFE84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B298EF-5AB0-1DF9-B6B8-D0BFBFE1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9364B-2D05-157A-ACC5-BB425324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30B-E4EF-4B3D-8054-DCE0D997046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8CCD6-20C0-48FF-70DF-EF962BDC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EA01B-C217-7066-EB47-FDEAFB9A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63B6-5DE2-48A7-B934-319AAA676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2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0FA61-7682-1A1C-4245-1C301851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E8C34-24A9-C2CA-B408-778454A2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3E139-0F27-C8B5-2055-58161E800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E27B25-7285-E7E5-8D37-82CA413B5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BF5B2-2C22-249E-348B-31E2EE996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A6B464-2848-808B-CD09-B7896617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30B-E4EF-4B3D-8054-DCE0D997046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D2A717-21F3-4A16-A5CE-28BE307D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806029-64D4-50EF-6D70-050D48FC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63B6-5DE2-48A7-B934-319AAA676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18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FD6F-FD73-DE8C-B535-FC0C6244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17697C-A70D-A84B-88F0-06086D23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30B-E4EF-4B3D-8054-DCE0D997046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6B7868-C497-8EF6-8991-35620BB0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B90FD4-079E-0A2D-C0D8-417ED6BF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63B6-5DE2-48A7-B934-319AAA676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7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59799-1F4D-D688-B31F-742D9E9F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30B-E4EF-4B3D-8054-DCE0D997046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0120E7-39B4-507F-B672-A25BC601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6F51FF-AB30-7378-DB5B-FC4B5D14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63B6-5DE2-48A7-B934-319AAA676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0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0B45E-1440-D896-B15C-BA96A6F5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91C31-DAC3-87CB-0C95-187F6B00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140CBF-27BE-40D1-F79D-83F7E4EC3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AA359-CCC4-F1AF-6808-719CE9BA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30B-E4EF-4B3D-8054-DCE0D997046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6FE4E-B9B2-A95F-C02B-7BE6123D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2145F-652C-A3A6-01B9-AAFD1C56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63B6-5DE2-48A7-B934-319AAA676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5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E0B65-4898-FFBA-85C9-617E2ECA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11FC6B-3AC1-6ED6-C7DB-134B2B385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F3462-E76D-1D8F-0231-18756C84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B324C-D5F8-4309-AE04-44DCE6A9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30B-E4EF-4B3D-8054-DCE0D997046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DBCC1-8B3E-41CF-9DBD-72E8EFB5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C8E8A-28D2-C3F7-CA17-874A9A1B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63B6-5DE2-48A7-B934-319AAA676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9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D7EBD3-D0B5-0D9E-746D-78D2DC7D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96D478-0A07-7F96-C295-7E089F4B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48EFB-0419-CF43-F079-2C54892A3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E30B-E4EF-4B3D-8054-DCE0D997046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7F39F-A1A6-3B0D-DD2A-2A9257E05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B9CD7-472C-E278-4164-F21C429C4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63B6-5DE2-48A7-B934-319AAA676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8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7C8B2E-1EAB-588B-3A44-25C030A4B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0490"/>
            <a:ext cx="6553200" cy="66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5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5D1AE5-9C2E-DB35-7B43-CFEACD9E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411480"/>
            <a:ext cx="62865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1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07D736-5804-0D96-3895-54901BEF5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750570"/>
            <a:ext cx="5943600" cy="53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F8121F-1D4A-B63A-E59A-EB3072D70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70" y="777240"/>
            <a:ext cx="863346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172426-592B-A859-6807-0B027E8CE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563880"/>
            <a:ext cx="6065520" cy="57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0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C9926C-2C67-73C1-615F-B1BCA2254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" y="537210"/>
            <a:ext cx="7025640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0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2293BE-34B7-A253-12CA-13ED93C39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844040"/>
            <a:ext cx="594360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1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BFBD3F-9C8B-E911-B609-84BAC5AF6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651510"/>
            <a:ext cx="6979920" cy="55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4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37876B-84D5-9D6E-461A-78D64912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0" y="335280"/>
            <a:ext cx="8473440" cy="61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6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김갈매</dc:creator>
  <cp:lastModifiedBy>김갈매</cp:lastModifiedBy>
  <cp:revision>1</cp:revision>
  <dcterms:created xsi:type="dcterms:W3CDTF">2022-10-04T04:44:20Z</dcterms:created>
  <dcterms:modified xsi:type="dcterms:W3CDTF">2022-10-04T04:45:39Z</dcterms:modified>
</cp:coreProperties>
</file>