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8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0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7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5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9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5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2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2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D6C5-CB64-46FF-BD97-0FD18A90C31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7BD3-E269-4A37-A109-07969227F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06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벤치마킹리서치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롯데시네마</a:t>
            </a:r>
            <a:endParaRPr lang="en-US" altLang="ko-KR" dirty="0" smtClean="0"/>
          </a:p>
          <a:p>
            <a:r>
              <a:rPr lang="ko-KR" altLang="en-US" dirty="0" err="1" smtClean="0"/>
              <a:t>윤백천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83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시작화면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80" y="1963413"/>
            <a:ext cx="3563505" cy="4351338"/>
          </a:xfrm>
        </p:spPr>
      </p:pic>
    </p:spTree>
    <p:extLst>
      <p:ext uri="{BB962C8B-B14F-4D97-AF65-F5344CB8AC3E}">
        <p14:creationId xmlns:p14="http://schemas.microsoft.com/office/powerpoint/2010/main" val="151622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시작화면</a:t>
            </a:r>
            <a:r>
              <a:rPr lang="en-US" altLang="ko-KR" dirty="0" smtClean="0"/>
              <a:t>_</a:t>
            </a:r>
            <a:r>
              <a:rPr lang="ko-KR" altLang="en-US" dirty="0" smtClean="0"/>
              <a:t>상단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3099"/>
            <a:ext cx="7914390" cy="4351338"/>
          </a:xfrm>
        </p:spPr>
      </p:pic>
      <p:sp>
        <p:nvSpPr>
          <p:cNvPr id="5" name="TextBox 4"/>
          <p:cNvSpPr txBox="1"/>
          <p:nvPr/>
        </p:nvSpPr>
        <p:spPr>
          <a:xfrm>
            <a:off x="9219156" y="2280608"/>
            <a:ext cx="2693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롯데시네마는</a:t>
            </a:r>
            <a:endParaRPr lang="en-US" altLang="ko-KR" dirty="0" smtClean="0"/>
          </a:p>
          <a:p>
            <a:r>
              <a:rPr lang="en-US" altLang="ko-KR" dirty="0" smtClean="0"/>
              <a:t>L.POINT</a:t>
            </a:r>
            <a:r>
              <a:rPr lang="ko-KR" altLang="en-US" dirty="0" smtClean="0"/>
              <a:t>라는 독자적</a:t>
            </a:r>
            <a:endParaRPr lang="en-US" altLang="ko-KR" dirty="0" smtClean="0"/>
          </a:p>
          <a:p>
            <a:r>
              <a:rPr lang="ko-KR" altLang="en-US" dirty="0" smtClean="0"/>
              <a:t>포인트 시스템으로</a:t>
            </a:r>
            <a:endParaRPr lang="en-US" altLang="ko-KR" dirty="0" smtClean="0"/>
          </a:p>
          <a:p>
            <a:r>
              <a:rPr lang="ko-KR" altLang="en-US" dirty="0" err="1" smtClean="0"/>
              <a:t>롯데시네마</a:t>
            </a:r>
            <a:r>
              <a:rPr lang="ko-KR" altLang="en-US" dirty="0" smtClean="0"/>
              <a:t> 가입 시</a:t>
            </a:r>
            <a:endParaRPr lang="en-US" altLang="ko-KR" dirty="0" smtClean="0"/>
          </a:p>
          <a:p>
            <a:r>
              <a:rPr lang="ko-KR" altLang="en-US" dirty="0" smtClean="0"/>
              <a:t>자연스럽게 해당 포인트</a:t>
            </a:r>
            <a:endParaRPr lang="en-US" altLang="ko-KR" dirty="0" smtClean="0"/>
          </a:p>
          <a:p>
            <a:r>
              <a:rPr lang="ko-KR" altLang="en-US" dirty="0" err="1" smtClean="0"/>
              <a:t>제휴사에</a:t>
            </a:r>
            <a:r>
              <a:rPr lang="ko-KR" altLang="en-US" dirty="0" smtClean="0"/>
              <a:t> 가입되도록</a:t>
            </a:r>
            <a:endParaRPr lang="en-US" altLang="ko-KR" dirty="0" smtClean="0"/>
          </a:p>
          <a:p>
            <a:r>
              <a:rPr lang="ko-KR" altLang="en-US" dirty="0" smtClean="0"/>
              <a:t>되어있습니다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가입방법</a:t>
            </a:r>
            <a:r>
              <a:rPr lang="ko-KR" altLang="en-US" dirty="0" smtClean="0"/>
              <a:t> 옆의 </a:t>
            </a:r>
            <a:r>
              <a:rPr lang="ko-KR" altLang="en-US" dirty="0" err="1" smtClean="0"/>
              <a:t>안내탭을</a:t>
            </a:r>
            <a:endParaRPr lang="en-US" altLang="ko-KR" dirty="0" smtClean="0"/>
          </a:p>
          <a:p>
            <a:r>
              <a:rPr lang="ko-KR" altLang="en-US" dirty="0" smtClean="0"/>
              <a:t>누르게 되면 해상</a:t>
            </a:r>
            <a:endParaRPr lang="en-US" altLang="ko-KR" dirty="0" smtClean="0"/>
          </a:p>
          <a:p>
            <a:r>
              <a:rPr lang="ko-KR" altLang="en-US" dirty="0" err="1" smtClean="0"/>
              <a:t>제휴사에</a:t>
            </a:r>
            <a:r>
              <a:rPr lang="ko-KR" altLang="en-US" dirty="0" smtClean="0"/>
              <a:t> 대한 안내문이</a:t>
            </a:r>
            <a:endParaRPr lang="en-US" altLang="ko-KR" dirty="0" smtClean="0"/>
          </a:p>
          <a:p>
            <a:r>
              <a:rPr lang="ko-KR" altLang="en-US" dirty="0" smtClean="0"/>
              <a:t>나옵니다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57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시작화면</a:t>
            </a:r>
            <a:r>
              <a:rPr lang="en-US" altLang="ko-KR" dirty="0" smtClean="0"/>
              <a:t>_</a:t>
            </a:r>
            <a:r>
              <a:rPr lang="ko-KR" altLang="en-US" dirty="0" smtClean="0"/>
              <a:t>하단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0572"/>
            <a:ext cx="651386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816241" y="3376076"/>
            <a:ext cx="404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하단 부분에는 제휴사의</a:t>
            </a:r>
            <a:endParaRPr lang="en-US" altLang="ko-KR" dirty="0" smtClean="0"/>
          </a:p>
          <a:p>
            <a:r>
              <a:rPr lang="ko-KR" altLang="en-US" dirty="0" err="1" smtClean="0"/>
              <a:t>카드등록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카드신청이</a:t>
            </a:r>
            <a:r>
              <a:rPr lang="ko-KR" altLang="en-US" dirty="0" smtClean="0"/>
              <a:t> 가능한</a:t>
            </a:r>
            <a:endParaRPr lang="en-US" altLang="ko-KR" dirty="0" smtClean="0"/>
          </a:p>
          <a:p>
            <a:r>
              <a:rPr lang="ko-KR" altLang="en-US" dirty="0" smtClean="0"/>
              <a:t>기능 페이지로의 이동을 구현하고</a:t>
            </a:r>
            <a:endParaRPr lang="en-US" altLang="ko-KR" dirty="0" smtClean="0"/>
          </a:p>
          <a:p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88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smtClean="0"/>
              <a:t>본인인증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20" y="1690688"/>
            <a:ext cx="35771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5799551" y="1690688"/>
            <a:ext cx="5373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시작화면</a:t>
            </a:r>
            <a:r>
              <a:rPr lang="ko-KR" altLang="en-US" dirty="0" smtClean="0"/>
              <a:t> 상단 부분의 회원가입 버튼을 클릭 시</a:t>
            </a:r>
            <a:endParaRPr lang="en-US" altLang="ko-KR" dirty="0" smtClean="0"/>
          </a:p>
          <a:p>
            <a:r>
              <a:rPr lang="ko-KR" altLang="en-US" dirty="0" smtClean="0"/>
              <a:t>화면의 페이지로 이동합니다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화면에서 원하시는 방법으로 본인인증이</a:t>
            </a:r>
            <a:endParaRPr lang="en-US" altLang="ko-KR" dirty="0" smtClean="0"/>
          </a:p>
          <a:p>
            <a:r>
              <a:rPr lang="ko-KR" altLang="en-US" dirty="0" smtClean="0"/>
              <a:t>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09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smtClean="0"/>
              <a:t>본인인증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90" y="1690688"/>
            <a:ext cx="4995795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09775" y="3266192"/>
            <a:ext cx="4334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제휴사와의</a:t>
            </a:r>
            <a:r>
              <a:rPr lang="ko-KR" altLang="en-US" dirty="0" smtClean="0"/>
              <a:t> 협업으로 인증되는</a:t>
            </a:r>
            <a:endParaRPr lang="en-US" altLang="ko-KR" dirty="0" smtClean="0"/>
          </a:p>
          <a:p>
            <a:r>
              <a:rPr lang="ko-KR" altLang="en-US" dirty="0" smtClean="0"/>
              <a:t>휴대폰 인증 시스템이 아닌</a:t>
            </a:r>
            <a:endParaRPr lang="en-US" altLang="ko-KR" dirty="0" smtClean="0"/>
          </a:p>
          <a:p>
            <a:r>
              <a:rPr lang="ko-KR" altLang="en-US" dirty="0" smtClean="0"/>
              <a:t>롯데시네마의 독자적인 시스템으로</a:t>
            </a:r>
            <a:endParaRPr lang="en-US" altLang="ko-KR" dirty="0" smtClean="0"/>
          </a:p>
          <a:p>
            <a:r>
              <a:rPr lang="ko-KR" altLang="en-US" dirty="0" smtClean="0"/>
              <a:t>휴대폰 인증을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특징입니다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09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정보입력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5" y="1690688"/>
            <a:ext cx="620479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678454" y="2850694"/>
            <a:ext cx="3995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본인인증을 마치면</a:t>
            </a:r>
            <a:endParaRPr lang="en-US" altLang="ko-KR" dirty="0" smtClean="0"/>
          </a:p>
          <a:p>
            <a:r>
              <a:rPr lang="ko-KR" altLang="en-US" dirty="0" smtClean="0"/>
              <a:t>회원정보 기입 페이지로 이동합니다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상단에는 화면에 </a:t>
            </a:r>
            <a:r>
              <a:rPr lang="ko-KR" altLang="en-US" dirty="0" err="1" smtClean="0"/>
              <a:t>보이는바와</a:t>
            </a:r>
            <a:r>
              <a:rPr lang="ko-KR" altLang="en-US" dirty="0" smtClean="0"/>
              <a:t> 같이</a:t>
            </a:r>
            <a:endParaRPr lang="en-US" altLang="ko-KR" dirty="0" smtClean="0"/>
          </a:p>
          <a:p>
            <a:r>
              <a:rPr lang="ko-KR" altLang="en-US" dirty="0" smtClean="0"/>
              <a:t>해당하는 정보에 대한 기입을</a:t>
            </a:r>
            <a:endParaRPr lang="en-US" altLang="ko-KR" dirty="0" smtClean="0"/>
          </a:p>
          <a:p>
            <a:r>
              <a:rPr lang="ko-KR" altLang="en-US" dirty="0" smtClean="0"/>
              <a:t>요구하는 페이지가 제공됩니다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3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정보입력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31208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04965" y="1690688"/>
            <a:ext cx="33945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정보입력</a:t>
            </a:r>
            <a:r>
              <a:rPr lang="ko-KR" altLang="en-US" dirty="0" smtClean="0"/>
              <a:t> 페이지의 </a:t>
            </a:r>
            <a:r>
              <a:rPr lang="ko-KR" altLang="en-US" dirty="0" err="1" smtClean="0"/>
              <a:t>하단부분</a:t>
            </a:r>
            <a:endParaRPr lang="en-US" altLang="ko-KR" dirty="0" smtClean="0"/>
          </a:p>
          <a:p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하단부분에서는 회원의</a:t>
            </a:r>
            <a:endParaRPr lang="en-US" altLang="ko-KR" dirty="0" smtClean="0"/>
          </a:p>
          <a:p>
            <a:r>
              <a:rPr lang="ko-KR" altLang="en-US" dirty="0" smtClean="0"/>
              <a:t>동의가 필요한 개인정보</a:t>
            </a:r>
            <a:endParaRPr lang="en-US" altLang="ko-KR" dirty="0" smtClean="0"/>
          </a:p>
          <a:p>
            <a:r>
              <a:rPr lang="ko-KR" altLang="en-US" dirty="0" smtClean="0"/>
              <a:t>이용에 대한 안내사항 및</a:t>
            </a:r>
            <a:endParaRPr lang="en-US" altLang="ko-KR" dirty="0" smtClean="0"/>
          </a:p>
          <a:p>
            <a:r>
              <a:rPr lang="ko-KR" altLang="en-US" dirty="0" smtClean="0"/>
              <a:t>동의 여부 기능에 대해 </a:t>
            </a:r>
            <a:endParaRPr lang="en-US" altLang="ko-KR" dirty="0" smtClean="0"/>
          </a:p>
          <a:p>
            <a:r>
              <a:rPr lang="ko-KR" altLang="en-US" dirty="0" smtClean="0"/>
              <a:t>제공됩니다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개인정보 유효기간의 경우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년으로 </a:t>
            </a:r>
            <a:r>
              <a:rPr lang="ko-KR" altLang="en-US" dirty="0" err="1" smtClean="0"/>
              <a:t>정해놨을</a:t>
            </a:r>
            <a:r>
              <a:rPr lang="ko-KR" altLang="en-US" dirty="0" smtClean="0"/>
              <a:t> 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err="1" smtClean="0"/>
              <a:t>년후에는</a:t>
            </a:r>
            <a:r>
              <a:rPr lang="ko-KR" altLang="en-US" dirty="0" smtClean="0"/>
              <a:t> 휴면계정으로</a:t>
            </a:r>
            <a:endParaRPr lang="en-US" altLang="ko-KR" dirty="0" smtClean="0"/>
          </a:p>
          <a:p>
            <a:r>
              <a:rPr lang="ko-KR" altLang="en-US" dirty="0" smtClean="0"/>
              <a:t>전환되는 것이 특징입니다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77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157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Theme</vt:lpstr>
      <vt:lpstr>벤치마킹리서치_회원가입</vt:lpstr>
      <vt:lpstr>회원가입_시작화면</vt:lpstr>
      <vt:lpstr>회원가입_시작화면_상단</vt:lpstr>
      <vt:lpstr>회원가입_시작화면_하단</vt:lpstr>
      <vt:lpstr>회원가입_본인인증</vt:lpstr>
      <vt:lpstr>회원가입_본인인증</vt:lpstr>
      <vt:lpstr>회원가입_정보입력</vt:lpstr>
      <vt:lpstr>회원가입_정보입력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벤치마킹리서치_회원가입</dc:title>
  <dc:creator>EZEN404</dc:creator>
  <cp:lastModifiedBy>USER</cp:lastModifiedBy>
  <cp:revision>3</cp:revision>
  <dcterms:created xsi:type="dcterms:W3CDTF">2022-10-04T04:43:18Z</dcterms:created>
  <dcterms:modified xsi:type="dcterms:W3CDTF">2022-10-04T12:15:21Z</dcterms:modified>
</cp:coreProperties>
</file>