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7DA4B-6699-4914-90E4-1165BBB07241}" v="965" dt="2022-10-04T05:45:05.326"/>
    <p1510:client id="{D7D4E3C1-AC09-4455-8ABC-8A4AC96F868E}" v="362" dt="2022-10-04T06:51:3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3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0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9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9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5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  <a:ea typeface="맑은 고딕"/>
              </a:rPr>
              <a:t>벤치마킹 리서치_CGV_영화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000">
                <a:solidFill>
                  <a:srgbClr val="080808"/>
                </a:solidFill>
                <a:ea typeface="맑은 고딕"/>
              </a:rPr>
              <a:t>이준성</a:t>
            </a:r>
            <a:endParaRPr lang="ko-KR" altLang="en-US" sz="20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93157-1FE2-D9F5-B5CD-EA8F009F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70" y="457200"/>
            <a:ext cx="4396645" cy="160020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2-2 주요정보3_평점작성</a:t>
            </a:r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F0FCC573-8434-DCE9-5C82-0ADD7D71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301635"/>
            <a:ext cx="6251575" cy="3703867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A279EA-1862-6F9C-A151-668818CFB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6801" y="2307920"/>
            <a:ext cx="4282808" cy="356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실관람객이고</a:t>
            </a:r>
            <a:r>
              <a:rPr lang="ko-KR" altLang="en-US" dirty="0">
                <a:ea typeface="맑은 고딕"/>
              </a:rPr>
              <a:t> 평점을 아직 작성하지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249071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A1FA8-8BCA-3A8F-8E40-ADD2DF70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55" y="457200"/>
            <a:ext cx="4499847" cy="160020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2-2 주요정보3_평점작성</a:t>
            </a:r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11A5301-CA05-A307-A16A-69A63C7B4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579" y="2421985"/>
            <a:ext cx="4404742" cy="146316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80F92-2A27-C173-D585-3A3B3ED6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8555" y="2297482"/>
            <a:ext cx="4011016" cy="357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실관람객이 아니라면 해당 메시지가 나오고</a:t>
            </a:r>
          </a:p>
          <a:p>
            <a:r>
              <a:rPr lang="ko-KR" altLang="en-US" dirty="0">
                <a:ea typeface="맑은 고딕"/>
              </a:rPr>
              <a:t>확인 누를 시 마이페이지 내가 본 영화로 이동됨.</a:t>
            </a:r>
          </a:p>
        </p:txBody>
      </p:sp>
    </p:spTree>
    <p:extLst>
      <p:ext uri="{BB962C8B-B14F-4D97-AF65-F5344CB8AC3E}">
        <p14:creationId xmlns:p14="http://schemas.microsoft.com/office/powerpoint/2010/main" val="244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A66E-29C3-1C91-8CC4-7315A92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55" y="457200"/>
            <a:ext cx="4427960" cy="1600200"/>
          </a:xfrm>
        </p:spPr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2-2 주요정보3_평점작성</a:t>
            </a:r>
            <a:endParaRPr lang="ko-KR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C2D68D-5855-DDD9-FFDC-A1BF9FEE1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375" y="1254155"/>
            <a:ext cx="5457825" cy="180975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96221-4F07-3B1B-156F-45A46A3E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6801" y="2297482"/>
            <a:ext cx="4325940" cy="357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이미 평점이 작성된 경우 해당 메시지가 나오고 확인을 누를 시 아래의 팝업이 나옴.</a:t>
            </a:r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0F3339-70A8-85AC-43DC-4E10B219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09" y="3057576"/>
            <a:ext cx="5474898" cy="29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9C209-D063-2E8F-1D97-CF870403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주요정보3_평점 </a:t>
            </a:r>
            <a:r>
              <a:rPr lang="ko-KR" altLang="en-US" dirty="0" err="1">
                <a:ea typeface="맑은 고딕"/>
              </a:rPr>
              <a:t>더보기</a:t>
            </a:r>
            <a:endParaRPr lang="ko-KR" altLang="en-US" dirty="0" err="1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CF6F1-E469-6221-9ACA-469C3DA17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내 평점 </a:t>
            </a:r>
            <a:r>
              <a:rPr lang="ko-KR" altLang="en-US" dirty="0" err="1">
                <a:ea typeface="맑은 고딕"/>
              </a:rPr>
              <a:t>더보기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95CF779-CEB6-A164-5AD8-69C92DC19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8267" y="3223960"/>
            <a:ext cx="3901778" cy="216426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A2170A-FA39-E18D-2039-A258B26BB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타인 평점 </a:t>
            </a:r>
            <a:r>
              <a:rPr lang="ko-KR" altLang="en-US" dirty="0" err="1">
                <a:ea typeface="맑은 고딕"/>
              </a:rPr>
              <a:t>더보기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77CF81A-D9D9-6311-DB23-5250795145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1008" y="3265874"/>
            <a:ext cx="3848433" cy="2080440"/>
          </a:xfrm>
        </p:spPr>
      </p:pic>
    </p:spTree>
    <p:extLst>
      <p:ext uri="{BB962C8B-B14F-4D97-AF65-F5344CB8AC3E}">
        <p14:creationId xmlns:p14="http://schemas.microsoft.com/office/powerpoint/2010/main" val="165347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9984-F35A-25C6-AB98-DD28AA0C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70" y="457200"/>
            <a:ext cx="4554796" cy="160020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2-2 주요정보3_평점 추천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AB7B309-6B24-551C-C9A9-8991F98C0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374" y="2921139"/>
            <a:ext cx="4999153" cy="46486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C0C25-F69C-6F53-41A3-FFDAA1A4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평점 추천을 하면 좌측처럼 색이 변함</a:t>
            </a:r>
          </a:p>
          <a:p>
            <a:r>
              <a:rPr lang="ko-KR" altLang="en-US" dirty="0">
                <a:ea typeface="맑은 고딕"/>
              </a:rPr>
              <a:t>우측은 기본값(추천 안 한 경우)</a:t>
            </a:r>
          </a:p>
        </p:txBody>
      </p:sp>
    </p:spTree>
    <p:extLst>
      <p:ext uri="{BB962C8B-B14F-4D97-AF65-F5344CB8AC3E}">
        <p14:creationId xmlns:p14="http://schemas.microsoft.com/office/powerpoint/2010/main" val="21235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20CBD-6AEB-D698-A918-51825DB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감독/출연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EA91A1B-55D2-DF9A-939C-616E1A4A1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633" y="541126"/>
            <a:ext cx="6252633" cy="522488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0D539-A2A8-E135-751C-BA480279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사진이나 이름 클릭 시 해당 인물 정보로 이동됨.</a:t>
            </a:r>
          </a:p>
          <a:p>
            <a:r>
              <a:rPr lang="ko-KR" altLang="en-US" dirty="0">
                <a:ea typeface="맑은 고딕"/>
              </a:rPr>
              <a:t>연관 작품 클릭 시 해당 작품 정보로 이동됨.</a:t>
            </a:r>
          </a:p>
        </p:txBody>
      </p:sp>
    </p:spTree>
    <p:extLst>
      <p:ext uri="{BB962C8B-B14F-4D97-AF65-F5344CB8AC3E}">
        <p14:creationId xmlns:p14="http://schemas.microsoft.com/office/powerpoint/2010/main" val="331469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4398-E11A-7B4D-7B69-D9721F1F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감독/</a:t>
            </a:r>
            <a:r>
              <a:rPr lang="ko-KR" altLang="en-US" dirty="0" err="1">
                <a:ea typeface="맑은 고딕"/>
              </a:rPr>
              <a:t>출연_인물</a:t>
            </a:r>
            <a:endParaRPr lang="ko-KR" altLang="en-US" dirty="0" err="1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A142404-D7A4-6F5F-9F9F-ABD5A439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816" y="2222500"/>
            <a:ext cx="4334367" cy="3636963"/>
          </a:xfrm>
        </p:spPr>
      </p:pic>
    </p:spTree>
    <p:extLst>
      <p:ext uri="{BB962C8B-B14F-4D97-AF65-F5344CB8AC3E}">
        <p14:creationId xmlns:p14="http://schemas.microsoft.com/office/powerpoint/2010/main" val="38924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94CCE-D412-8FD3-B359-538FACD0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트레일러</a:t>
            </a:r>
            <a:endParaRPr lang="ko-KR" altLang="en-US" dirty="0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CD352FEE-1D37-5B47-0ED9-FDBD899E5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624" y="446088"/>
            <a:ext cx="5984650" cy="541496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D9822-AE7C-6C09-8F73-463071D6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1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3C12-037D-2D94-AC90-28B21BEB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</a:t>
            </a:r>
            <a:r>
              <a:rPr lang="ko-KR" altLang="en-US" dirty="0" err="1">
                <a:ea typeface="맑은 고딕"/>
              </a:rPr>
              <a:t>스틸컷</a:t>
            </a:r>
            <a:endParaRPr lang="ko-KR" altLang="en-US" dirty="0" err="1"/>
          </a:p>
        </p:txBody>
      </p:sp>
      <p:pic>
        <p:nvPicPr>
          <p:cNvPr id="5" name="그림 5" descr="텍스트, 다른, 다양한, 묶음이(가) 표시된 사진&#10;&#10;자동 생성된 설명">
            <a:extLst>
              <a:ext uri="{FF2B5EF4-FFF2-40B4-BE49-F238E27FC236}">
                <a16:creationId xmlns:a16="http://schemas.microsoft.com/office/drawing/2014/main" id="{B38CC4C6-6117-2409-EEB4-63DEE77C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203" y="446088"/>
            <a:ext cx="3013494" cy="541496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17421-DCD1-9CFF-50D2-E4D54E05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065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B7E2E-D0D0-E87A-9C6E-A8C639DD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상영시간표</a:t>
            </a:r>
            <a:endParaRPr lang="ko-KR" altLang="en-US" dirty="0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0674278-425D-462D-2227-A157B86E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879" y="446088"/>
            <a:ext cx="4516141" cy="541496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DA9C3-CA93-3D1A-FBE4-FED9383F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 우선 순위</a:t>
            </a:r>
            <a:endParaRPr lang="ko-KR" altLang="en-US" dirty="0"/>
          </a:p>
          <a:p>
            <a:r>
              <a:rPr lang="ko-KR" altLang="en-US" dirty="0">
                <a:ea typeface="맑은 고딕"/>
              </a:rPr>
              <a:t>1. 영화(포맷)</a:t>
            </a:r>
          </a:p>
          <a:p>
            <a:r>
              <a:rPr lang="ko-KR" altLang="en-US" dirty="0">
                <a:ea typeface="맑은 고딕"/>
              </a:rPr>
              <a:t>2. 지역</a:t>
            </a:r>
          </a:p>
          <a:p>
            <a:r>
              <a:rPr lang="ko-KR" altLang="en-US" dirty="0">
                <a:ea typeface="맑은 고딕"/>
              </a:rPr>
              <a:t>3. 일자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시간을 클릭하면 해당 영화, 지역, 일자, 상영관, 시간이 선택되어 예매로 이동됨.</a:t>
            </a:r>
          </a:p>
        </p:txBody>
      </p:sp>
    </p:spTree>
    <p:extLst>
      <p:ext uri="{BB962C8B-B14F-4D97-AF65-F5344CB8AC3E}">
        <p14:creationId xmlns:p14="http://schemas.microsoft.com/office/powerpoint/2010/main" val="290041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7A2E-EB9A-B78D-DE1D-DE2DE60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1-1 무비차트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3D9B0F5A-1498-6797-F76F-E294B5DFF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120" y="171"/>
            <a:ext cx="5892800" cy="348478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790D3-DD35-BBB6-71E1-59FB09FA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8116" y="2328797"/>
            <a:ext cx="4850465" cy="3529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현재 </a:t>
            </a:r>
            <a:r>
              <a:rPr lang="ko-KR" altLang="en-US" dirty="0" err="1">
                <a:ea typeface="맑은 고딕"/>
              </a:rPr>
              <a:t>상영작만</a:t>
            </a:r>
            <a:r>
              <a:rPr lang="ko-KR" altLang="en-US" dirty="0">
                <a:ea typeface="맑은 고딕"/>
              </a:rPr>
              <a:t> 보기 체크 시 </a:t>
            </a:r>
            <a:r>
              <a:rPr lang="ko-KR" altLang="en-US" dirty="0" err="1">
                <a:ea typeface="맑은 고딕"/>
              </a:rPr>
              <a:t>미개봉작을</a:t>
            </a:r>
            <a:r>
              <a:rPr lang="ko-KR" altLang="en-US" dirty="0">
                <a:ea typeface="맑은 고딕"/>
              </a:rPr>
              <a:t> 제외함.</a:t>
            </a:r>
          </a:p>
          <a:p>
            <a:r>
              <a:rPr lang="ko-KR" altLang="en-US" dirty="0" err="1">
                <a:ea typeface="맑은 고딕"/>
              </a:rPr>
              <a:t>예매율순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평점순</a:t>
            </a:r>
            <a:r>
              <a:rPr lang="ko-KR" altLang="en-US" dirty="0">
                <a:ea typeface="맑은 고딕"/>
              </a:rPr>
              <a:t>, 관람객순으로 정렬 가능.</a:t>
            </a:r>
          </a:p>
          <a:p>
            <a:r>
              <a:rPr lang="ko-KR" altLang="en-US" dirty="0">
                <a:ea typeface="맑은 고딕"/>
              </a:rPr>
              <a:t>리스트는 5행까지 나오고 </a:t>
            </a:r>
            <a:r>
              <a:rPr lang="ko-KR" altLang="en-US" dirty="0" err="1">
                <a:ea typeface="맑은 고딕"/>
              </a:rPr>
              <a:t>더보기</a:t>
            </a:r>
            <a:r>
              <a:rPr lang="ko-KR" altLang="en-US" dirty="0">
                <a:ea typeface="맑은 고딕"/>
              </a:rPr>
              <a:t> 누를 시 전체 출력.</a:t>
            </a:r>
          </a:p>
          <a:p>
            <a:r>
              <a:rPr lang="ko-KR" altLang="en-US" dirty="0">
                <a:ea typeface="맑은 고딕"/>
              </a:rPr>
              <a:t>포스터나 제목 누를 시 상세정보로 </a:t>
            </a:r>
            <a:r>
              <a:rPr lang="ko-KR" altLang="en-US" dirty="0" err="1">
                <a:ea typeface="맑은 고딕"/>
              </a:rPr>
              <a:t>넘어감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예매하기 누를 시 해당 영화 예매로 </a:t>
            </a:r>
            <a:r>
              <a:rPr lang="ko-KR" altLang="en-US" dirty="0" err="1">
                <a:ea typeface="맑은 고딕"/>
              </a:rPr>
              <a:t>넘어감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E19092C4-C24A-610B-46F1-0477EDC7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08" y="3431011"/>
            <a:ext cx="5896634" cy="34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CB97-EE61-689E-105F-0D3A113E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1-2 </a:t>
            </a:r>
            <a:r>
              <a:rPr lang="ko-KR" altLang="en-US" dirty="0" err="1">
                <a:ea typeface="맑은 고딕"/>
              </a:rPr>
              <a:t>상영예정작</a:t>
            </a:r>
            <a:endParaRPr lang="ko-KR" altLang="en-US" dirty="0" err="1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797097F-9F07-0785-B745-C547E688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434" y="446088"/>
            <a:ext cx="5389032" cy="541496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6C601-DCFB-0BDD-903C-4A9F173F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24" y="2349673"/>
            <a:ext cx="4776701" cy="3508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1행은 추천영화, 그 이후로는 </a:t>
            </a:r>
            <a:r>
              <a:rPr lang="ko-KR" altLang="en-US" dirty="0" err="1">
                <a:ea typeface="맑은 고딕"/>
              </a:rPr>
              <a:t>일자별</a:t>
            </a:r>
            <a:r>
              <a:rPr lang="ko-KR" altLang="en-US" dirty="0">
                <a:ea typeface="맑은 고딕"/>
              </a:rPr>
              <a:t> 개봉예정 영화.</a:t>
            </a:r>
          </a:p>
          <a:p>
            <a:r>
              <a:rPr lang="ko-KR" dirty="0">
                <a:latin typeface="Malgun Gothic"/>
                <a:ea typeface="Malgun Gothic"/>
              </a:rPr>
              <a:t>포스터나 제목 누를 시 상</a:t>
            </a:r>
            <a:r>
              <a:rPr lang="ko-KR" altLang="en-US" dirty="0">
                <a:latin typeface="Malgun Gothic"/>
                <a:ea typeface="Malgun Gothic"/>
              </a:rPr>
              <a:t>세정보로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넘어감</a:t>
            </a:r>
            <a:r>
              <a:rPr lang="ko-KR" dirty="0">
                <a:latin typeface="Malgun Gothic"/>
                <a:ea typeface="Malgun Gothic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예매하기 누를 시 해당 영화 예매로 </a:t>
            </a:r>
            <a:r>
              <a:rPr lang="ko-KR" dirty="0" err="1">
                <a:latin typeface="Malgun Gothic"/>
                <a:ea typeface="Malgun Gothic"/>
              </a:rPr>
              <a:t>넘어감</a:t>
            </a:r>
            <a:r>
              <a:rPr lang="ko-KR" dirty="0">
                <a:latin typeface="Malgun Gothic"/>
                <a:ea typeface="Malgun Gothic"/>
              </a:rPr>
              <a:t>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15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6BDB-06EA-037A-9E73-F89156F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2-1 상세정보</a:t>
            </a:r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27DEDE-3903-9E5D-5BA1-C662586D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519" y="1978253"/>
            <a:ext cx="6251575" cy="235063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CC4B2-8A41-B7E7-CF74-EAA58D65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8116" y="2307920"/>
            <a:ext cx="4622909" cy="356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포스터 누를 시 새창으로 포스터 크게 보임.</a:t>
            </a:r>
          </a:p>
          <a:p>
            <a:r>
              <a:rPr lang="ko-KR" altLang="en-US" dirty="0">
                <a:latin typeface="Century Gothic"/>
                <a:ea typeface="맑은 고딕"/>
              </a:rPr>
              <a:t>감독/배우 이름 누를 시 해당 인물 정보로 </a:t>
            </a:r>
            <a:r>
              <a:rPr lang="ko-KR" altLang="en-US" dirty="0" err="1">
                <a:latin typeface="Century Gothic"/>
                <a:ea typeface="맑은 고딕"/>
              </a:rPr>
              <a:t>넘어감</a:t>
            </a:r>
            <a:r>
              <a:rPr lang="ko-KR" altLang="en-US" dirty="0">
                <a:latin typeface="Century Gothic"/>
                <a:ea typeface="맑은 고딕"/>
              </a:rPr>
              <a:t>.</a:t>
            </a:r>
          </a:p>
          <a:p>
            <a:r>
              <a:rPr lang="ko-KR" dirty="0">
                <a:latin typeface="Malgun Gothic"/>
                <a:ea typeface="Malgun Gothic"/>
              </a:rPr>
              <a:t>예매하기 누를 시 해당 영화 예매로 </a:t>
            </a:r>
            <a:r>
              <a:rPr lang="ko-KR" dirty="0" err="1">
                <a:latin typeface="Malgun Gothic"/>
                <a:ea typeface="Malgun Gothic"/>
              </a:rPr>
              <a:t>넘어감</a:t>
            </a:r>
            <a:r>
              <a:rPr lang="ko-KR" dirty="0">
                <a:latin typeface="Malgun Gothic"/>
                <a:ea typeface="Malgun Gothic"/>
              </a:rPr>
              <a:t>.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4DX(</a:t>
            </a:r>
            <a:r>
              <a:rPr lang="en-US" altLang="ko-KR" dirty="0" err="1">
                <a:latin typeface="Malgun Gothic"/>
                <a:ea typeface="Malgun Gothic"/>
              </a:rPr>
              <a:t>특별관</a:t>
            </a:r>
            <a:r>
              <a:rPr lang="en-US" altLang="ko-KR" dirty="0">
                <a:latin typeface="Malgun Gothic"/>
                <a:ea typeface="Malgun Gothic"/>
              </a:rPr>
              <a:t>) </a:t>
            </a:r>
            <a:r>
              <a:rPr lang="en-US" altLang="ko-KR" dirty="0" err="1">
                <a:latin typeface="Malgun Gothic"/>
                <a:ea typeface="Malgun Gothic"/>
              </a:rPr>
              <a:t>누를</a:t>
            </a:r>
            <a:r>
              <a:rPr lang="en-US" altLang="ko-KR" dirty="0">
                <a:latin typeface="Malgun Gothic"/>
                <a:ea typeface="Malgun Gothic"/>
              </a:rPr>
              <a:t> 시 </a:t>
            </a:r>
            <a:r>
              <a:rPr lang="en-US" altLang="ko-KR" dirty="0" err="1">
                <a:latin typeface="Malgun Gothic"/>
                <a:ea typeface="Malgun Gothic"/>
              </a:rPr>
              <a:t>해당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특별관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소개로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넘어감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r>
              <a:rPr lang="en-US" altLang="ko-KR" dirty="0" err="1">
                <a:latin typeface="Malgun Gothic"/>
                <a:ea typeface="Malgun Gothic"/>
              </a:rPr>
              <a:t>하위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메뉴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기본값은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주요정보이고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평점</a:t>
            </a:r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리뷰와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같은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주소를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공유함</a:t>
            </a:r>
            <a:r>
              <a:rPr lang="en-US" altLang="ko-KR" dirty="0">
                <a:latin typeface="Malgun Gothic"/>
                <a:ea typeface="Malgun Gothic"/>
              </a:rPr>
              <a:t>.(</a:t>
            </a:r>
            <a:r>
              <a:rPr lang="en-US" altLang="ko-KR" dirty="0" err="1">
                <a:latin typeface="Malgun Gothic"/>
                <a:ea typeface="Malgun Gothic"/>
              </a:rPr>
              <a:t>평점</a:t>
            </a:r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리뷰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누르면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주요정보로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넘어감</a:t>
            </a:r>
            <a:r>
              <a:rPr lang="en-US" altLang="ko-KR" dirty="0">
                <a:latin typeface="Malgun Gothic"/>
                <a:ea typeface="Malgun Gothic"/>
              </a:rPr>
              <a:t>)</a:t>
            </a:r>
          </a:p>
          <a:p>
            <a:endParaRPr lang="en-US" alt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81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DD30-4855-306C-3795-C51CDAAF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2-1 </a:t>
            </a:r>
            <a:r>
              <a:rPr lang="ko-KR" altLang="en-US" dirty="0" err="1">
                <a:ea typeface="맑은 고딕"/>
              </a:rPr>
              <a:t>상세정보_포스터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크게보기</a:t>
            </a:r>
            <a:endParaRPr lang="ko-KR" altLang="en-US"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5C9D7D3-E10A-0150-A6F1-5894C7C1A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451" y="2222500"/>
            <a:ext cx="7409097" cy="3636963"/>
          </a:xfrm>
        </p:spPr>
      </p:pic>
    </p:spTree>
    <p:extLst>
      <p:ext uri="{BB962C8B-B14F-4D97-AF65-F5344CB8AC3E}">
        <p14:creationId xmlns:p14="http://schemas.microsoft.com/office/powerpoint/2010/main" val="428678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0C80-ABFA-6564-8591-E48FCF55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2-1 </a:t>
            </a:r>
            <a:r>
              <a:rPr lang="ko-KR" altLang="en-US" dirty="0" err="1">
                <a:ea typeface="맑은 고딕"/>
              </a:rPr>
              <a:t>상세정보_프리에그</a:t>
            </a:r>
            <a:endParaRPr lang="ko-KR" altLang="en-US" dirty="0" err="1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93B04F3-887C-9794-2DA7-6467C5A6C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364" y="2222500"/>
            <a:ext cx="3955271" cy="3636963"/>
          </a:xfrm>
        </p:spPr>
      </p:pic>
    </p:spTree>
    <p:extLst>
      <p:ext uri="{BB962C8B-B14F-4D97-AF65-F5344CB8AC3E}">
        <p14:creationId xmlns:p14="http://schemas.microsoft.com/office/powerpoint/2010/main" val="35817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06CEA-F455-7442-164C-2149E1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주요정보1</a:t>
            </a:r>
            <a:endParaRPr lang="ko-KR" altLang="en-US" dirty="0"/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87BE8A58-E2B2-4650-5501-8D32D0BA0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768561"/>
            <a:ext cx="6251575" cy="477001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1BC271-5F0D-876B-3EA1-61D9E857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8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AA67-D422-CFE4-156F-A1E6477B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주요정보2</a:t>
            </a:r>
            <a:endParaRPr lang="ko-KR" altLang="en-US" dirty="0"/>
          </a:p>
        </p:txBody>
      </p:sp>
      <p:pic>
        <p:nvPicPr>
          <p:cNvPr id="5" name="그림 5" descr="텍스트, 기기, 백색가전제품, 스크린샷이(가) 표시된 사진&#10;&#10;자동 생성된 설명">
            <a:extLst>
              <a:ext uri="{FF2B5EF4-FFF2-40B4-BE49-F238E27FC236}">
                <a16:creationId xmlns:a16="http://schemas.microsoft.com/office/drawing/2014/main" id="{C6B3DEA9-816A-DF9A-AEB0-BF1E60EA6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857" y="446088"/>
            <a:ext cx="5230186" cy="541496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8AB73-B037-32EB-1F74-83C3DEDD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870" y="2360112"/>
            <a:ext cx="4080342" cy="3498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더보기</a:t>
            </a:r>
            <a:r>
              <a:rPr lang="ko-KR" altLang="en-US" dirty="0">
                <a:ea typeface="맑은 고딕"/>
              </a:rPr>
              <a:t> 버튼 누를 시 해당 메뉴로 이동됨.</a:t>
            </a:r>
          </a:p>
        </p:txBody>
      </p:sp>
    </p:spTree>
    <p:extLst>
      <p:ext uri="{BB962C8B-B14F-4D97-AF65-F5344CB8AC3E}">
        <p14:creationId xmlns:p14="http://schemas.microsoft.com/office/powerpoint/2010/main" val="355684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F5946-72A4-E88D-7CCB-3385C369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2-2 주요정보3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9124752-1397-5AB5-EB83-D41394847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647" y="446088"/>
            <a:ext cx="3200606" cy="541496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F8559-0009-491F-77CD-157A03067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내평점</a:t>
            </a:r>
            <a:r>
              <a:rPr lang="ko-KR" altLang="en-US" dirty="0">
                <a:ea typeface="맑은 고딕"/>
              </a:rPr>
              <a:t> 누를 시 마이페이지 내가 쓴 평점으로 이동됨.</a:t>
            </a:r>
          </a:p>
          <a:p>
            <a:r>
              <a:rPr lang="ko-KR" altLang="en-US" dirty="0">
                <a:ea typeface="맑은 고딕"/>
              </a:rPr>
              <a:t>평점 리스트는 </a:t>
            </a:r>
            <a:r>
              <a:rPr lang="ko-KR" altLang="en-US" dirty="0" err="1">
                <a:ea typeface="맑은 고딕"/>
              </a:rPr>
              <a:t>최신순</a:t>
            </a:r>
            <a:r>
              <a:rPr lang="ko-KR" altLang="en-US" dirty="0">
                <a:ea typeface="맑은 고딕"/>
              </a:rPr>
              <a:t>, 추천순으로 정렬 가능하며 기본값은 </a:t>
            </a:r>
            <a:r>
              <a:rPr lang="ko-KR" altLang="en-US" dirty="0" err="1">
                <a:ea typeface="맑은 고딕"/>
              </a:rPr>
              <a:t>최신순임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187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Quotable</vt:lpstr>
      <vt:lpstr>벤치마킹 리서치_CGV_영화</vt:lpstr>
      <vt:lpstr>1-1 무비차트</vt:lpstr>
      <vt:lpstr>1-2 상영예정작</vt:lpstr>
      <vt:lpstr>2-1 상세정보</vt:lpstr>
      <vt:lpstr>2-1 상세정보_포스터 크게보기</vt:lpstr>
      <vt:lpstr>2-1 상세정보_프리에그</vt:lpstr>
      <vt:lpstr>2-2 주요정보1</vt:lpstr>
      <vt:lpstr>2-2 주요정보2</vt:lpstr>
      <vt:lpstr>2-2 주요정보3</vt:lpstr>
      <vt:lpstr>2-2 주요정보3_평점작성</vt:lpstr>
      <vt:lpstr>2-2 주요정보3_평점작성</vt:lpstr>
      <vt:lpstr>2-2 주요정보3_평점작성</vt:lpstr>
      <vt:lpstr>2-2 주요정보3_평점 더보기</vt:lpstr>
      <vt:lpstr>2-2 주요정보3_평점 추천</vt:lpstr>
      <vt:lpstr>2-2 감독/출연</vt:lpstr>
      <vt:lpstr>2-2 감독/출연_인물</vt:lpstr>
      <vt:lpstr>2-2 트레일러</vt:lpstr>
      <vt:lpstr>2-2 스틸컷</vt:lpstr>
      <vt:lpstr>2-2 상영시간표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326</cp:revision>
  <dcterms:created xsi:type="dcterms:W3CDTF">2022-10-04T02:49:47Z</dcterms:created>
  <dcterms:modified xsi:type="dcterms:W3CDTF">2022-10-04T06:51:51Z</dcterms:modified>
</cp:coreProperties>
</file>