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5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38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3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9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5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6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28D2E7-86BC-4C87-A290-ABE8F4C0E03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FEE393-0C87-42FA-B7E4-616D1937C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2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벤치마킹리서치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Cgv</a:t>
            </a:r>
            <a:endParaRPr lang="en-US" altLang="ko-KR" dirty="0" smtClean="0"/>
          </a:p>
          <a:p>
            <a:r>
              <a:rPr lang="ko-KR" altLang="en-US" dirty="0" err="1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99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3" y="1690688"/>
            <a:ext cx="6466273" cy="4351338"/>
          </a:xfrm>
        </p:spPr>
      </p:pic>
      <p:sp>
        <p:nvSpPr>
          <p:cNvPr id="5" name="TextBox 4"/>
          <p:cNvSpPr txBox="1"/>
          <p:nvPr/>
        </p:nvSpPr>
        <p:spPr>
          <a:xfrm>
            <a:off x="3682652" y="6087649"/>
            <a:ext cx="484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클릭 시 해당 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4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여부안내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203"/>
            <a:ext cx="80955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9256734" y="2607711"/>
            <a:ext cx="2492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</a:t>
            </a:r>
            <a:endParaRPr lang="en-US" altLang="ko-KR" dirty="0" smtClean="0"/>
          </a:p>
          <a:p>
            <a:r>
              <a:rPr lang="ko-KR" altLang="en-US" dirty="0" smtClean="0"/>
              <a:t>클릭 시 해당 페이지로</a:t>
            </a:r>
            <a:endParaRPr lang="en-US" altLang="ko-KR" dirty="0" smtClean="0"/>
          </a:p>
          <a:p>
            <a:r>
              <a:rPr lang="ko-KR" altLang="en-US" dirty="0" smtClean="0"/>
              <a:t>이동이 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회원이 아닌 </a:t>
            </a:r>
            <a:r>
              <a:rPr lang="ko-KR" altLang="en-US" dirty="0" err="1" smtClean="0"/>
              <a:t>정보면</a:t>
            </a:r>
            <a:endParaRPr lang="en-US" altLang="ko-KR" dirty="0" smtClean="0"/>
          </a:p>
          <a:p>
            <a:r>
              <a:rPr lang="ko-KR" altLang="en-US" dirty="0" smtClean="0"/>
              <a:t>회원가입 페이지로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이미 회원이시면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r>
              <a:rPr lang="ko-KR" altLang="en-US" dirty="0" smtClean="0"/>
              <a:t>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47" y="1850677"/>
            <a:ext cx="49599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15825" y="3287682"/>
            <a:ext cx="3975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회원가입의 첫 단계는</a:t>
            </a:r>
            <a:endParaRPr lang="en-US" altLang="ko-KR" dirty="0" smtClean="0"/>
          </a:p>
          <a:p>
            <a:r>
              <a:rPr lang="ko-KR" altLang="en-US" dirty="0" smtClean="0"/>
              <a:t>본인인증부터 시작합니다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본인인증을 마친 후의 과정을</a:t>
            </a:r>
            <a:endParaRPr lang="en-US" altLang="ko-KR" dirty="0" smtClean="0"/>
          </a:p>
          <a:p>
            <a:r>
              <a:rPr lang="ko-KR" altLang="en-US" dirty="0" smtClean="0"/>
              <a:t>나타내주는 정보도 제공합니다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8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서비스 이용약관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68798" cy="4670783"/>
          </a:xfrm>
        </p:spPr>
      </p:pic>
      <p:sp>
        <p:nvSpPr>
          <p:cNvPr id="3" name="TextBox 2"/>
          <p:cNvSpPr txBox="1"/>
          <p:nvPr/>
        </p:nvSpPr>
        <p:spPr>
          <a:xfrm>
            <a:off x="7810365" y="3010416"/>
            <a:ext cx="3991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본인인증 후 이동되는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해당페이지에서 서비스 이용약관에</a:t>
            </a:r>
            <a:endParaRPr lang="en-US" altLang="ko-KR" dirty="0" smtClean="0"/>
          </a:p>
          <a:p>
            <a:r>
              <a:rPr lang="ko-KR" altLang="en-US" dirty="0" smtClean="0"/>
              <a:t>대한 동의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전체 동의를 누르면 다수의 약관이</a:t>
            </a:r>
            <a:endParaRPr lang="en-US" altLang="ko-KR" dirty="0" smtClean="0"/>
          </a:p>
          <a:p>
            <a:r>
              <a:rPr lang="ko-KR" altLang="en-US" dirty="0" smtClean="0"/>
              <a:t>전부 동의 체크가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 정보 입력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5873" cy="4657944"/>
          </a:xfrm>
        </p:spPr>
      </p:pic>
      <p:sp>
        <p:nvSpPr>
          <p:cNvPr id="3" name="TextBox 2"/>
          <p:cNvSpPr txBox="1"/>
          <p:nvPr/>
        </p:nvSpPr>
        <p:spPr>
          <a:xfrm>
            <a:off x="8404529" y="2591553"/>
            <a:ext cx="3260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약관 동의 후 </a:t>
            </a:r>
            <a:endParaRPr lang="en-US" altLang="ko-KR" dirty="0" smtClean="0"/>
          </a:p>
          <a:p>
            <a:r>
              <a:rPr lang="ko-KR" altLang="en-US" dirty="0" smtClean="0"/>
              <a:t>이동되는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를 입력 한 후 </a:t>
            </a:r>
            <a:r>
              <a:rPr lang="ko-KR" altLang="en-US" dirty="0" err="1" smtClean="0"/>
              <a:t>중복확인을</a:t>
            </a:r>
            <a:endParaRPr lang="en-US" altLang="ko-KR" dirty="0" smtClean="0"/>
          </a:p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뜨면서</a:t>
            </a:r>
            <a:endParaRPr lang="en-US" altLang="ko-KR" dirty="0" smtClean="0"/>
          </a:p>
          <a:p>
            <a:r>
              <a:rPr lang="ko-KR" altLang="en-US" dirty="0" smtClean="0"/>
              <a:t>중복에 대한 </a:t>
            </a:r>
            <a:r>
              <a:rPr lang="ko-KR" altLang="en-US" dirty="0" err="1" smtClean="0"/>
              <a:t>검증을합니다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비밀번호는 </a:t>
            </a:r>
            <a:endParaRPr lang="en-US" altLang="ko-KR" dirty="0" smtClean="0"/>
          </a:p>
          <a:p>
            <a:r>
              <a:rPr lang="ko-KR" altLang="en-US" dirty="0" smtClean="0"/>
              <a:t>비밀번호 확인의 란과</a:t>
            </a:r>
            <a:endParaRPr lang="en-US" altLang="ko-KR" dirty="0" smtClean="0"/>
          </a:p>
          <a:p>
            <a:r>
              <a:rPr lang="ko-KR" altLang="en-US" dirty="0" smtClean="0"/>
              <a:t>같지 않으면 경고가 뜹니다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46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1690688"/>
            <a:ext cx="7401560" cy="5004464"/>
          </a:xfrm>
        </p:spPr>
      </p:pic>
      <p:sp>
        <p:nvSpPr>
          <p:cNvPr id="3" name="TextBox 2"/>
          <p:cNvSpPr txBox="1"/>
          <p:nvPr/>
        </p:nvSpPr>
        <p:spPr>
          <a:xfrm>
            <a:off x="9316720" y="3731255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 시</a:t>
            </a:r>
            <a:endParaRPr lang="en-US" altLang="ko-KR" dirty="0" smtClean="0"/>
          </a:p>
          <a:p>
            <a:r>
              <a:rPr lang="ko-KR" altLang="en-US" dirty="0" smtClean="0"/>
              <a:t>해당 페이지로 이동되며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76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26</TotalTime>
  <Words>128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Calisto MT</vt:lpstr>
      <vt:lpstr>Trebuchet MS</vt:lpstr>
      <vt:lpstr>Wingdings 2</vt:lpstr>
      <vt:lpstr>슬레이트</vt:lpstr>
      <vt:lpstr>벤치마킹리서치_회원가입</vt:lpstr>
      <vt:lpstr>회원가입</vt:lpstr>
      <vt:lpstr>회원가입_여부안내</vt:lpstr>
      <vt:lpstr>회원가입_본인인증</vt:lpstr>
      <vt:lpstr>회원가입_서비스 이용약관</vt:lpstr>
      <vt:lpstr>회원가입_회원 정보 입력</vt:lpstr>
      <vt:lpstr>회원가입_완료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벤치마킹리서치_회원가입</dc:title>
  <dc:creator>EZEN404</dc:creator>
  <cp:lastModifiedBy>USER</cp:lastModifiedBy>
  <cp:revision>7</cp:revision>
  <dcterms:created xsi:type="dcterms:W3CDTF">2022-10-04T08:39:32Z</dcterms:created>
  <dcterms:modified xsi:type="dcterms:W3CDTF">2022-10-04T12:17:25Z</dcterms:modified>
</cp:coreProperties>
</file>