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72" r:id="rId9"/>
    <p:sldId id="269" r:id="rId10"/>
    <p:sldId id="270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13397-6BD5-066F-54EB-2AE67D8A5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C857AD-01F9-0BA8-4CA7-488669131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2FD962-8064-13EB-F7BD-C74043FBC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BCD33-4324-4BAF-981B-9A462CBEFB8D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6A7586-36CC-0E79-DEDC-7745882DE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146218-4013-6F19-CB27-B56D4557E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2F16D-A3FE-4BCF-9BAD-49406F681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107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48143-0D94-F2F6-DDE1-45CA290D5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502A19-BA6F-28AE-C258-969B40BA1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5001D9-35DA-050C-1E2D-960405D86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BCD33-4324-4BAF-981B-9A462CBEFB8D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F91713-5C0E-957D-1E60-55EACF5B6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0057B4-2936-4CC0-429C-18323CE6A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2F16D-A3FE-4BCF-9BAD-49406F681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27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41AAA6-178C-5EFC-DE84-3B05BCB60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23F165-93F2-30F7-3EBA-1973D0462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A2D7A4-1C06-098C-3255-6E87ABAA9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BCD33-4324-4BAF-981B-9A462CBEFB8D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E88762-D7B7-B9C7-EB16-3E51F49B4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AF47CF-F37E-7674-EED6-96B58FD26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2F16D-A3FE-4BCF-9BAD-49406F681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663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B0A33-2944-9051-CDDC-72F300D58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EA96A3-DCED-0B68-B54D-6F3C7CDB5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51E31D-414C-3CA3-942B-E13A90793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BCD33-4324-4BAF-981B-9A462CBEFB8D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BF4A2C-CF86-41D8-5A39-226DAC739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F42D13-7015-5E61-7244-218B7C5B2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2F16D-A3FE-4BCF-9BAD-49406F681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603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BA16B-8EC2-287F-6610-7BE235791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6429F8-CFF0-FF3D-FB71-C18735440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9C0597-2F02-C6CD-4FB6-2D1C3EC7C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BCD33-4324-4BAF-981B-9A462CBEFB8D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199FCF-4254-795F-C84A-2305A5662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BFC02-72A2-9064-8EF1-571BD4CE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2F16D-A3FE-4BCF-9BAD-49406F681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766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7CB508-F431-3D58-A39D-9C695E53F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238582-076B-D387-1FFE-C304893006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A1E9B0-514C-0BC3-6862-B8FC9B9FC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AA9AA5-095D-C4DB-9AF2-5463D532F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BCD33-4324-4BAF-981B-9A462CBEFB8D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1F1C7D-2C45-A448-B1A7-B1D31C116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10DAD5-28DC-5696-4201-747CEDF37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2F16D-A3FE-4BCF-9BAD-49406F681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388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32430-04BC-28CF-09B2-2C47FCB20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262971-3F2D-5D34-0423-DC8E630FA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8938D9-D344-ADDA-C2E6-9D5265C52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514AD7E-805A-F098-A187-C56F2611B5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A23736-6C7B-76AC-AB2E-89FD954D40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2B1EF4-F91C-D7A7-9EF4-16F12F83C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BCD33-4324-4BAF-981B-9A462CBEFB8D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16FDCD-8040-AA1A-28DE-DC0E125E8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421103-6757-7CB2-A2F9-9DC5C794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2F16D-A3FE-4BCF-9BAD-49406F681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707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BE981F-8C5C-C2B1-3599-7556DD36B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D8DE5F-4676-4EB6-42BD-9EDA1349C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BCD33-4324-4BAF-981B-9A462CBEFB8D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0A10A2-3467-5DD2-08A5-4D1889D26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683F3C-7875-61D7-E74D-D0286EB06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2F16D-A3FE-4BCF-9BAD-49406F681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759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9A287E-54DF-AED1-DABA-9CC57BD4C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BCD33-4324-4BAF-981B-9A462CBEFB8D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2D344C-6B38-AFF6-EC59-A46770E93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95AC49-1C48-AB20-3300-F5BFA9509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2F16D-A3FE-4BCF-9BAD-49406F681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727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9756C9-E24F-BFF7-4FE4-0A36361F0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CF168D-32DE-4CA5-F8EE-94B662222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AC53DC-08C0-09E7-EC4C-496054187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27BA65-B661-3EB3-DC30-AC4CB83D6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BCD33-4324-4BAF-981B-9A462CBEFB8D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E70F9C-474B-0D15-0F7F-132DC0B87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3DAE0F-94BE-CE66-41AB-EAE0ED50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2F16D-A3FE-4BCF-9BAD-49406F681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654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9CB915-5B55-770D-5679-8FB734734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8EEF0D9-4E5C-7D4C-723A-1ACA6ED1BD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454D5B-651B-6370-5E3B-DF91279F1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C88592-B376-9246-04C2-475CBF89C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BCD33-4324-4BAF-981B-9A462CBEFB8D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D45DBB-52D6-5D67-D7EC-9CE425D60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D780F8-76D2-87D8-6E22-9009FEA20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2F16D-A3FE-4BCF-9BAD-49406F681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651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C1B33C-BB66-E871-6304-38731DD44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7FA3F3-C898-23EC-D905-3D9CE2FA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667FEE-DCFF-EE39-8CB3-5043ACC033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BCD33-4324-4BAF-981B-9A462CBEFB8D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78CF3F-B65B-2C9D-C5DB-510E37A53A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7D48AD-3AEA-DF77-7AA3-ED0994AD0F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2F16D-A3FE-4BCF-9BAD-49406F681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680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5AEDB4C-2C46-28B9-171B-7FF04C36B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958"/>
            <a:ext cx="12192000" cy="606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87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BD68436-30D6-0B69-1F19-BEE24CDF5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389" y="0"/>
            <a:ext cx="73452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53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B4286B0-E1D5-075B-6E8A-9D2F36F2F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450" y="1661160"/>
            <a:ext cx="6515100" cy="353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718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93B715A-7728-E9DC-2AF6-F1B7A4BBA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097" y="0"/>
            <a:ext cx="62278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469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F807B1E-4087-FCAB-9EC3-E7FEC2C411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593" y="0"/>
            <a:ext cx="64428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882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49CF8C7-57A5-B47B-A9ED-B55CE338B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441" y="0"/>
            <a:ext cx="62871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235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28B0F14-B0C1-6D83-EC19-1A3E4FE62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524" y="0"/>
            <a:ext cx="6134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928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583FD26-E44D-0B1A-6461-F33193EF9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976" y="0"/>
            <a:ext cx="61480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734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5012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85455B7-CA2C-808A-48CC-52E31CF49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0" y="377190"/>
            <a:ext cx="11209020" cy="610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224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3A2721C-BB62-E93D-FF8B-1AE641DAF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290" y="1028700"/>
            <a:ext cx="907542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300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14E4D75-7AF2-C229-7318-0F3D4B6C5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40" y="590550"/>
            <a:ext cx="804672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364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273D5ED-36C6-A180-DDBF-502B38BC4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60" y="2457450"/>
            <a:ext cx="627888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011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F9AA1D6-216F-FEC3-4C6D-71944C926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89" y="0"/>
            <a:ext cx="70804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211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4ED92FD-9685-B5C7-7987-B7830589A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649730"/>
            <a:ext cx="6400800" cy="355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232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6087A66-8E88-194B-26EB-A570296F8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762" y="0"/>
            <a:ext cx="76364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765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36FAAB1-0A9B-00DA-9076-19414E285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590800"/>
            <a:ext cx="64008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978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와이드스크린</PresentationFormat>
  <Paragraphs>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김갈매</dc:creator>
  <cp:lastModifiedBy>김갈매</cp:lastModifiedBy>
  <cp:revision>1</cp:revision>
  <dcterms:created xsi:type="dcterms:W3CDTF">2022-10-04T05:00:50Z</dcterms:created>
  <dcterms:modified xsi:type="dcterms:W3CDTF">2022-10-04T05:23:16Z</dcterms:modified>
</cp:coreProperties>
</file>