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7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94" r:id="rId15"/>
    <p:sldId id="286" r:id="rId16"/>
    <p:sldId id="287" r:id="rId17"/>
    <p:sldId id="288" r:id="rId18"/>
    <p:sldId id="289" r:id="rId19"/>
    <p:sldId id="293" r:id="rId20"/>
    <p:sldId id="290" r:id="rId21"/>
    <p:sldId id="292" r:id="rId22"/>
    <p:sldId id="29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1BF93-698A-3082-C133-427476E1B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15BDA2-70F1-5F02-3785-6C6F01FA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E7633-0DEA-102A-1D69-75A6348B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F8F2-3A15-41B3-8543-8EE615E9DE1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96C5D-F124-192D-775E-43E42A53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FCD70-C886-EED7-2066-329D48F0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1BD8-6B2D-4E8F-BD5E-E1BA018EB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8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CC871-A426-C4AA-92DE-EBF1C2ED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00D9E6-A394-9393-3108-2611EB14A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50693-F7F6-E7D5-398F-5B9597B0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F8F2-3A15-41B3-8543-8EE615E9DE1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33A4D-DADF-F0B1-843E-33A231F3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0444C-6C4D-B2B3-7E08-0E399E77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1BD8-6B2D-4E8F-BD5E-E1BA018EB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5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96C9ED-1C45-B5F8-58F4-55505B19B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B6262-4920-E6D8-7EAB-62DE069C9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72D76-7D4E-3B05-1588-D7859C3A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F8F2-3A15-41B3-8543-8EE615E9DE1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02E23-77E5-2F64-75F6-A0792A9D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95F38-E6C9-9B9C-C0E9-88EE3F8C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1BD8-6B2D-4E8F-BD5E-E1BA018EB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3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B4629-93A4-6873-5099-FC454A9E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536A2-6D34-D4AD-FC66-67AB94147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EBC99-C298-591B-ECD1-E318B092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F8F2-3A15-41B3-8543-8EE615E9DE1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E1F94-5CA7-167F-666B-F47069A8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29A32-C0A0-E2A3-53A2-1531A4AD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1BD8-6B2D-4E8F-BD5E-E1BA018EB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6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BDB17-0FD6-55DC-A419-5E86B82F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539C5B-6515-B67C-5BE8-52ECED21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BB587-E3AF-03EA-7881-B2179296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F8F2-3A15-41B3-8543-8EE615E9DE1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EE8A2-0935-AE0B-3C16-D8C0A852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EB5E8-05F7-E65D-C5BB-8CD05E40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1BD8-6B2D-4E8F-BD5E-E1BA018EB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0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FEE44-B566-E10D-9E92-B6558399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38ED0-E2B1-8E73-7064-920E5C14A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77E5C2-D557-A1A0-E024-E4C56CB23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3F582-1B11-1804-3BF7-E48C8CE2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F8F2-3A15-41B3-8543-8EE615E9DE1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F6D0D-3587-7B04-B1A6-A968330D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EE991-4850-6FF8-43BD-10A6F1C9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1BD8-6B2D-4E8F-BD5E-E1BA018EB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19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CFCD-6BA7-E349-2F5F-5C2DA47E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EA447-DDB8-D830-02E9-D32A32A27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48CBC-243E-0DBD-B801-914A51D7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0C2811-FE52-3725-58FC-2A7CA7292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A19BB3-38B1-8DBE-521D-3CE59C8FE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CA7AEE-2EC0-5499-5C24-8B00D1EF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F8F2-3A15-41B3-8543-8EE615E9DE1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74917C-69B6-DA37-BFB4-83BB7530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8FAF85-DC8E-923C-0EED-05211908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1BD8-6B2D-4E8F-BD5E-E1BA018EB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3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75925-E1C6-A5EA-F146-6F234112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0EDB29-9EC0-AF09-5940-94F7674D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F8F2-3A15-41B3-8543-8EE615E9DE1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9A2B1A-FBA1-54D8-2847-1BFB486F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27FAF-ED34-6BCC-58BB-7159B67C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1BD8-6B2D-4E8F-BD5E-E1BA018EB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3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27B3BA-883D-40FC-F394-9912B60A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F8F2-3A15-41B3-8543-8EE615E9DE1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31662-5C2A-D6A8-AFC5-578D16E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5F2B07-5DE6-7A23-98A8-97ABF2F3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1BD8-6B2D-4E8F-BD5E-E1BA018EB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17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00D23-9A1E-B54D-5072-088BB768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D0C84-869F-3459-DA70-A607FD8A9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A3D4EB-87F5-E984-A00E-F43F8121B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35926-C364-1FF3-538E-D9A30E89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F8F2-3A15-41B3-8543-8EE615E9DE1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3134AA-44EC-4D72-2A5A-7E6C6E3F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2CE68E-24A8-D8F3-297C-9D5532F7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1BD8-6B2D-4E8F-BD5E-E1BA018EB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2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F6315-FFB5-4E8F-CA7E-229E887C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AAE738-7CA4-A4EE-5C46-50948A712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7CC212-4E4E-D65E-0A61-D2745287F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82DD0-5890-81D1-0F93-E6863C82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F8F2-3A15-41B3-8543-8EE615E9DE1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D69BC-2964-DC2D-5545-81EC816E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54473-9735-85BD-435D-55CB4EF0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E1BD8-6B2D-4E8F-BD5E-E1BA018EB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76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F99789-3AB3-4F87-4AB2-F1FE2C90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88FB1-ED55-C38A-1851-9C5A4C0D4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4BFA5-A0EB-61DD-010F-A985E3963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5F8F2-3A15-41B3-8543-8EE615E9DE12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B7EEF-690B-9F25-2465-63B58488E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48986-19B8-CC85-A84F-EBE7F3650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E1BD8-6B2D-4E8F-BD5E-E1BA018EBE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9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6449870-3AD6-A88F-E1FE-A5011F929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70" y="198120"/>
            <a:ext cx="6499860" cy="64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28E4E5-3957-B944-CAD5-A3125668F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192" y="299772"/>
            <a:ext cx="6118860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1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2E4BFE-DF00-A102-F1A5-5A6721BE1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78" y="842010"/>
            <a:ext cx="6263640" cy="51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5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5F5951-CFC7-B291-643C-9DEFF41A7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88" y="289560"/>
            <a:ext cx="6393180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9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20EA48-CCC8-ADA3-E03E-922CDF356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90" y="171450"/>
            <a:ext cx="610362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6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9EFE05D-6F89-1E7C-DA3D-09FB3098F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81" y="856425"/>
            <a:ext cx="852678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6D4FA0-AE1B-D2A7-C3B0-ED5EC7E39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395" y="297180"/>
            <a:ext cx="6271260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7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1DDF70-DC6C-33D9-F259-686053198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84" y="274320"/>
            <a:ext cx="6385560" cy="63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9EF52D-935E-88DF-C723-B1EA4D566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60" y="293370"/>
            <a:ext cx="7117080" cy="6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41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628D54-9A7E-EDA6-AD8F-C8CF394D6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14" y="1002030"/>
            <a:ext cx="6042660" cy="485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18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19ED98-EBB4-F723-B3D9-D14B2C72F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380" y="1127760"/>
            <a:ext cx="458724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3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ED114CF-3790-8333-7C5C-83895A9E3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96" y="1253331"/>
            <a:ext cx="5725808" cy="4351338"/>
          </a:xfrm>
        </p:spPr>
      </p:pic>
    </p:spTree>
    <p:extLst>
      <p:ext uri="{BB962C8B-B14F-4D97-AF65-F5344CB8AC3E}">
        <p14:creationId xmlns:p14="http://schemas.microsoft.com/office/powerpoint/2010/main" val="2807499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8C4269-3B9F-747E-E16F-56DA21E6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18" y="133350"/>
            <a:ext cx="629412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61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D91733-795B-E517-07F1-66274B995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82" y="1640617"/>
            <a:ext cx="6896100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46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BD54D5-419A-1327-9284-D018C8DD5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571500"/>
            <a:ext cx="52197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5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91D8A9-3D59-16C0-8617-95E4D2A55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70" y="1378787"/>
            <a:ext cx="8328660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2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42F22C-C8D6-78D5-D461-2B4A2DDC7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030" y="285318"/>
            <a:ext cx="866394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2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A385378-1282-49D6-3FD5-A3BABAFD6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55" y="334259"/>
            <a:ext cx="851154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0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CDA0A1-D073-E82C-1163-68B112B53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85" y="426288"/>
            <a:ext cx="8031480" cy="57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9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B02C73-DC7F-514E-A953-E1287B155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492" y="432297"/>
            <a:ext cx="5981700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57A0CB2-2D0E-E2B0-6EAA-CF8A2D637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58" y="666318"/>
            <a:ext cx="3299460" cy="52425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B4E498-12D0-C9C5-4005-5F6233100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42" y="666318"/>
            <a:ext cx="398526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4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289DAE-00B3-A164-0ED8-2008284E4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69" y="913143"/>
            <a:ext cx="7924800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0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와이드스크린</PresentationFormat>
  <Paragraphs>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김갈매</dc:creator>
  <cp:lastModifiedBy>김갈매</cp:lastModifiedBy>
  <cp:revision>1</cp:revision>
  <dcterms:created xsi:type="dcterms:W3CDTF">2022-10-04T03:49:06Z</dcterms:created>
  <dcterms:modified xsi:type="dcterms:W3CDTF">2022-10-04T04:10:23Z</dcterms:modified>
</cp:coreProperties>
</file>