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60" d="100"/>
          <a:sy n="60" d="100"/>
        </p:scale>
        <p:origin x="8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23/10/2013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23528" y="260648"/>
            <a:ext cx="8352927" cy="6130841"/>
            <a:chOff x="323528" y="260648"/>
            <a:chExt cx="8352927" cy="6130841"/>
          </a:xfrm>
        </p:grpSpPr>
        <p:sp>
          <p:nvSpPr>
            <p:cNvPr id="2" name="Rectangle 1"/>
            <p:cNvSpPr/>
            <p:nvPr/>
          </p:nvSpPr>
          <p:spPr>
            <a:xfrm>
              <a:off x="683568" y="273368"/>
              <a:ext cx="4176464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26713" y="751352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37278" y="260648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/>
                <a:t>Todo</a:t>
              </a:r>
              <a:endParaRPr lang="en-AU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47764" y="26064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In Progress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4638" y="2733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Done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2733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New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6644" y="1307827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8895" y="1431066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7278" y="763411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475656" y="445314"/>
              <a:ext cx="0" cy="11962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7884" y="431349"/>
              <a:ext cx="0" cy="11962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12240" y="431349"/>
              <a:ext cx="0" cy="11962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627784" y="751352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1926" y="749407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8915" y="1130775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87008" y="742283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6116" y="1103903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48080" y="830119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1063" y="1060720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55959" y="742283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34422" y="1307827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51169" y="1021046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08837" y="895681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946" y="1476889"/>
              <a:ext cx="360040" cy="2204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51986" y="4663297"/>
              <a:ext cx="2520280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dirty="0" smtClean="0"/>
                <a:t>IT Practices Library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3528" y="2169740"/>
              <a:ext cx="8352927" cy="2123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dirty="0" smtClean="0"/>
                <a:t>IT Practices Community</a:t>
              </a:r>
              <a:endParaRPr lang="en-AU" dirty="0"/>
            </a:p>
          </p:txBody>
        </p:sp>
        <p:sp>
          <p:nvSpPr>
            <p:cNvPr id="29" name="Circular Arrow 28"/>
            <p:cNvSpPr/>
            <p:nvPr/>
          </p:nvSpPr>
          <p:spPr>
            <a:xfrm>
              <a:off x="3850038" y="845936"/>
              <a:ext cx="2480601" cy="27627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41398"/>
                <a:gd name="adj5" fmla="val 125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5400000" flipV="1">
              <a:off x="3247741" y="2485812"/>
              <a:ext cx="2750470" cy="331237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224094"/>
                <a:gd name="adj5" fmla="val 125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687" y="2564904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043608" y="2708920"/>
              <a:ext cx="1719539" cy="979416"/>
              <a:chOff x="5379974" y="2233560"/>
              <a:chExt cx="1719539" cy="97941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79974" y="2790287"/>
                <a:ext cx="1719539" cy="42268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342" y="2243300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975" y="2315308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2232" y="2233560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8865" y="2305568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755" y="2328723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5388" y="2400731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746" y="2400731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9379" y="2330659"/>
                <a:ext cx="339486" cy="732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087" y="2717304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5984" y="2869704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23" y="2784307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732075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90846" y="3688452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Formal Meetings</a:t>
              </a:r>
              <a:endParaRPr lang="en-A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09413" y="3474781"/>
              <a:ext cx="174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Informal</a:t>
              </a:r>
            </a:p>
            <a:p>
              <a:pPr algn="ctr"/>
              <a:r>
                <a:rPr lang="en-AU" dirty="0" smtClean="0"/>
                <a:t>Spin-off groups</a:t>
              </a:r>
              <a:endParaRPr lang="en-AU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147" y="2455293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0547" y="2607693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444" y="2760093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783" y="2674696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452" y="2622464"/>
              <a:ext cx="339486" cy="732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6536225" y="3365170"/>
              <a:ext cx="1796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Working groups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1536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Perspective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the ROI of your  Process Improvement organisation</dc:title>
  <dc:creator>Stephan Dekker</dc:creator>
  <cp:lastModifiedBy>Stephan Dekker</cp:lastModifiedBy>
  <cp:revision>128</cp:revision>
  <dcterms:created xsi:type="dcterms:W3CDTF">2011-11-06T21:47:49Z</dcterms:created>
  <dcterms:modified xsi:type="dcterms:W3CDTF">2013-10-23T08:00:10Z</dcterms:modified>
</cp:coreProperties>
</file>