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7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5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3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57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6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6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68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0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3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94DB-37DE-41FC-A388-E9667E620CF4}" type="datetimeFigureOut">
              <a:rPr lang="en-AU" smtClean="0"/>
              <a:t>24/01/2012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4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1279075" y="692696"/>
            <a:ext cx="7541397" cy="4608512"/>
            <a:chOff x="1279075" y="692696"/>
            <a:chExt cx="7541397" cy="4608512"/>
          </a:xfrm>
        </p:grpSpPr>
        <p:sp>
          <p:nvSpPr>
            <p:cNvPr id="4" name="Rounded Rectangle 3"/>
            <p:cNvSpPr/>
            <p:nvPr/>
          </p:nvSpPr>
          <p:spPr>
            <a:xfrm>
              <a:off x="3347864" y="692696"/>
              <a:ext cx="1656184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Business Case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347864" y="1988840"/>
              <a:ext cx="1656184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Requirements Gathering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164288" y="3849424"/>
              <a:ext cx="1656184" cy="65455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Procurement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48064" y="3852664"/>
              <a:ext cx="1656184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Build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47864" y="4653136"/>
              <a:ext cx="1656184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Deployment</a:t>
              </a:r>
              <a:endParaRPr lang="en-AU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79075" y="692696"/>
              <a:ext cx="1691074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Retirement</a:t>
              </a:r>
              <a:endParaRPr lang="en-AU" dirty="0"/>
            </a:p>
          </p:txBody>
        </p:sp>
        <p:cxnSp>
          <p:nvCxnSpPr>
            <p:cNvPr id="16" name="Straight Arrow Connector 15"/>
            <p:cNvCxnSpPr>
              <a:stCxn id="4" idx="2"/>
              <a:endCxn id="5" idx="0"/>
            </p:cNvCxnSpPr>
            <p:nvPr/>
          </p:nvCxnSpPr>
          <p:spPr>
            <a:xfrm>
              <a:off x="4175956" y="1340768"/>
              <a:ext cx="0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6" idx="0"/>
            </p:cNvCxnSpPr>
            <p:nvPr/>
          </p:nvCxnSpPr>
          <p:spPr>
            <a:xfrm>
              <a:off x="5004048" y="2312876"/>
              <a:ext cx="972108" cy="54006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3"/>
              <a:endCxn id="7" idx="1"/>
            </p:cNvCxnSpPr>
            <p:nvPr/>
          </p:nvCxnSpPr>
          <p:spPr>
            <a:xfrm>
              <a:off x="6804248" y="3176972"/>
              <a:ext cx="360040" cy="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1"/>
              <a:endCxn id="9" idx="3"/>
            </p:cNvCxnSpPr>
            <p:nvPr/>
          </p:nvCxnSpPr>
          <p:spPr>
            <a:xfrm rot="10800000">
              <a:off x="6804248" y="4176701"/>
              <a:ext cx="360040" cy="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9" idx="2"/>
              <a:endCxn id="10" idx="3"/>
            </p:cNvCxnSpPr>
            <p:nvPr/>
          </p:nvCxnSpPr>
          <p:spPr>
            <a:xfrm rot="5400000">
              <a:off x="5251884" y="4252900"/>
              <a:ext cx="476436" cy="97210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0" idx="1"/>
              <a:endCxn id="11" idx="2"/>
            </p:cNvCxnSpPr>
            <p:nvPr/>
          </p:nvCxnSpPr>
          <p:spPr>
            <a:xfrm rot="10800000">
              <a:off x="2124612" y="4486582"/>
              <a:ext cx="1223252" cy="49059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endCxn id="12" idx="2"/>
            </p:cNvCxnSpPr>
            <p:nvPr/>
          </p:nvCxnSpPr>
          <p:spPr>
            <a:xfrm rot="16200000" flipV="1">
              <a:off x="1690016" y="3932364"/>
              <a:ext cx="886638" cy="174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5400000" flipH="1" flipV="1">
              <a:off x="1265154" y="2222867"/>
              <a:ext cx="1764198" cy="1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5" idx="1"/>
            </p:cNvCxnSpPr>
            <p:nvPr/>
          </p:nvCxnSpPr>
          <p:spPr>
            <a:xfrm flipV="1">
              <a:off x="2555778" y="2312876"/>
              <a:ext cx="792086" cy="589530"/>
            </a:xfrm>
            <a:prstGeom prst="bentConnector3">
              <a:avLst>
                <a:gd name="adj1" fmla="val 1756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1279075" y="2849696"/>
              <a:ext cx="1691074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Optimisation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79075" y="3838510"/>
              <a:ext cx="1691074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Operation</a:t>
              </a:r>
              <a:endParaRPr lang="en-AU" dirty="0"/>
            </a:p>
          </p:txBody>
        </p:sp>
        <p:cxnSp>
          <p:nvCxnSpPr>
            <p:cNvPr id="70" name="Elbow Connector 69"/>
            <p:cNvCxnSpPr/>
            <p:nvPr/>
          </p:nvCxnSpPr>
          <p:spPr>
            <a:xfrm rot="16200000" flipH="1">
              <a:off x="5688126" y="3550478"/>
              <a:ext cx="576062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148064" y="2852936"/>
              <a:ext cx="1656184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Design</a:t>
              </a:r>
              <a:endParaRPr lang="en-AU" dirty="0"/>
            </a:p>
          </p:txBody>
        </p:sp>
        <p:cxnSp>
          <p:nvCxnSpPr>
            <p:cNvPr id="87" name="Elbow Connector 86"/>
            <p:cNvCxnSpPr/>
            <p:nvPr/>
          </p:nvCxnSpPr>
          <p:spPr>
            <a:xfrm rot="16200000" flipH="1">
              <a:off x="7596338" y="3573015"/>
              <a:ext cx="576062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7164288" y="2849696"/>
              <a:ext cx="1656184" cy="65455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Evaluation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83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Dekker</dc:creator>
  <cp:lastModifiedBy>Stephan Dekker</cp:lastModifiedBy>
  <cp:revision>3</cp:revision>
  <dcterms:created xsi:type="dcterms:W3CDTF">2012-01-24T05:49:21Z</dcterms:created>
  <dcterms:modified xsi:type="dcterms:W3CDTF">2012-01-24T06:11:26Z</dcterms:modified>
</cp:coreProperties>
</file>