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113" d="100"/>
          <a:sy n="113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26/04/2013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560" y="488651"/>
            <a:ext cx="7704855" cy="5964685"/>
            <a:chOff x="611560" y="488651"/>
            <a:chExt cx="7704855" cy="5964685"/>
          </a:xfrm>
        </p:grpSpPr>
        <p:sp>
          <p:nvSpPr>
            <p:cNvPr id="3" name="Can 2"/>
            <p:cNvSpPr/>
            <p:nvPr/>
          </p:nvSpPr>
          <p:spPr>
            <a:xfrm>
              <a:off x="899592" y="2867761"/>
              <a:ext cx="995119" cy="279517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Standards</a:t>
              </a:r>
              <a:endParaRPr lang="en-AU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5445840" y="2867761"/>
              <a:ext cx="995119" cy="279517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Tools</a:t>
              </a:r>
            </a:p>
          </p:txBody>
        </p:sp>
        <p:sp>
          <p:nvSpPr>
            <p:cNvPr id="2" name="Trapezoid 1"/>
            <p:cNvSpPr/>
            <p:nvPr/>
          </p:nvSpPr>
          <p:spPr>
            <a:xfrm>
              <a:off x="611560" y="2049016"/>
              <a:ext cx="7704855" cy="659904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Processes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971600" y="1268760"/>
              <a:ext cx="6984776" cy="659904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Policies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2415008" y="2867761"/>
              <a:ext cx="995119" cy="279517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Best Practices</a:t>
              </a:r>
              <a:endParaRPr lang="en-AU" dirty="0"/>
            </a:p>
          </p:txBody>
        </p:sp>
        <p:sp>
          <p:nvSpPr>
            <p:cNvPr id="17" name="Can 16"/>
            <p:cNvSpPr/>
            <p:nvPr/>
          </p:nvSpPr>
          <p:spPr>
            <a:xfrm>
              <a:off x="3930424" y="2867761"/>
              <a:ext cx="995119" cy="279517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Job aids</a:t>
              </a:r>
              <a:endParaRPr lang="en-AU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560" y="5818406"/>
              <a:ext cx="7704855" cy="6349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Community Agreements</a:t>
              </a:r>
              <a:endParaRPr lang="en-AU" dirty="0"/>
            </a:p>
          </p:txBody>
        </p:sp>
        <p:sp>
          <p:nvSpPr>
            <p:cNvPr id="9" name="Trapezoid 8"/>
            <p:cNvSpPr/>
            <p:nvPr/>
          </p:nvSpPr>
          <p:spPr>
            <a:xfrm>
              <a:off x="1305000" y="488651"/>
              <a:ext cx="6291335" cy="659904"/>
            </a:xfrm>
            <a:prstGeom prst="trapezoid">
              <a:avLst>
                <a:gd name="adj" fmla="val 4424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Principles</a:t>
              </a:r>
            </a:p>
          </p:txBody>
        </p:sp>
        <p:sp>
          <p:nvSpPr>
            <p:cNvPr id="13" name="Can 12"/>
            <p:cNvSpPr/>
            <p:nvPr/>
          </p:nvSpPr>
          <p:spPr>
            <a:xfrm>
              <a:off x="6961257" y="2867761"/>
              <a:ext cx="995119" cy="279517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1834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Perspective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the ROI of your  Process Improvement organisation</dc:title>
  <dc:creator>Stephan Dekker</dc:creator>
  <cp:lastModifiedBy>Stephan Dekker</cp:lastModifiedBy>
  <cp:revision>139</cp:revision>
  <dcterms:created xsi:type="dcterms:W3CDTF">2011-11-06T21:47:49Z</dcterms:created>
  <dcterms:modified xsi:type="dcterms:W3CDTF">2013-04-26T03:57:08Z</dcterms:modified>
</cp:coreProperties>
</file>