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7"/>
  </p:normalViewPr>
  <p:slideViewPr>
    <p:cSldViewPr snapToGrid="0" snapToObjects="1">
      <p:cViewPr varScale="1">
        <p:scale>
          <a:sx n="76" d="100"/>
          <a:sy n="76" d="100"/>
        </p:scale>
        <p:origin x="216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E39AC-91C6-284D-9B16-EFB88562889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695D4-EE81-8A45-B4AC-EB17CC47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695D4-EE81-8A45-B4AC-EB17CC4783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12/20/16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000" b="1" dirty="0"/>
              <a:t>进程运行轨迹的跟踪与统计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7248" y="4347557"/>
            <a:ext cx="7891272" cy="1069848"/>
          </a:xfrm>
        </p:spPr>
        <p:txBody>
          <a:bodyPr/>
          <a:lstStyle/>
          <a:p>
            <a:r>
              <a:rPr lang="en-US" b="1" dirty="0"/>
              <a:t>				1403102</a:t>
            </a:r>
            <a:r>
              <a:rPr lang="zh-CN" altLang="en-US" b="1" dirty="0"/>
              <a:t>班 </a:t>
            </a:r>
            <a:r>
              <a:rPr lang="en-US" altLang="zh-CN" b="1" dirty="0"/>
              <a:t>	</a:t>
            </a:r>
            <a:r>
              <a:rPr lang="zh-CN" altLang="en-US" b="1" dirty="0"/>
              <a:t>刘明义，杨升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2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1.init/</a:t>
            </a:r>
            <a:r>
              <a:rPr lang="en-US" altLang="zh-CN" dirty="0" err="1" smtClean="0"/>
              <a:t>main.c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94" y="2703368"/>
            <a:ext cx="7175500" cy="30861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7895682" y="498002"/>
            <a:ext cx="3232566" cy="3191948"/>
          </a:xfrm>
          <a:prstGeom prst="cloudCallout">
            <a:avLst>
              <a:gd name="adj1" fmla="val -98303"/>
              <a:gd name="adj2" fmla="val 48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为了尽早访问</a:t>
            </a:r>
            <a:r>
              <a:rPr lang="en-US" altLang="zh-CN" dirty="0"/>
              <a:t>log</a:t>
            </a:r>
            <a:r>
              <a:rPr lang="zh-CN" altLang="en-US" dirty="0"/>
              <a:t>文件，将</a:t>
            </a:r>
            <a:r>
              <a:rPr lang="en-US" altLang="zh-CN" dirty="0"/>
              <a:t>log</a:t>
            </a:r>
            <a:r>
              <a:rPr lang="zh-CN" altLang="en-US" dirty="0"/>
              <a:t>文件描述符关联到</a:t>
            </a:r>
            <a:r>
              <a:rPr lang="en-US" altLang="zh-CN" dirty="0"/>
              <a:t>3</a:t>
            </a:r>
            <a:r>
              <a:rPr lang="zh-CN" altLang="en-US" dirty="0"/>
              <a:t>的代码从</a:t>
            </a:r>
            <a:r>
              <a:rPr lang="en-US" altLang="zh-CN" dirty="0" err="1"/>
              <a:t>init</a:t>
            </a:r>
            <a:r>
              <a:rPr lang="zh-CN" altLang="en-US" dirty="0"/>
              <a:t>（）到</a:t>
            </a:r>
            <a:r>
              <a:rPr lang="en-US" altLang="zh-CN" dirty="0"/>
              <a:t>main</a:t>
            </a:r>
            <a:r>
              <a:rPr lang="zh-CN" altLang="en-US" dirty="0"/>
              <a:t>（）中，同时加入打开</a:t>
            </a:r>
            <a:r>
              <a:rPr lang="en-US" altLang="zh-CN" dirty="0"/>
              <a:t>log</a:t>
            </a:r>
            <a:r>
              <a:rPr lang="zh-CN" altLang="en-US" dirty="0"/>
              <a:t>文件的代码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2.kernel/</a:t>
            </a:r>
            <a:r>
              <a:rPr lang="en-US" altLang="zh-CN" dirty="0" err="1" smtClean="0"/>
              <a:t>printk.c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9" y="2515175"/>
            <a:ext cx="5899150" cy="4100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49" y="2515175"/>
            <a:ext cx="5914220" cy="4100369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6302247" y="305693"/>
            <a:ext cx="3806952" cy="2675467"/>
          </a:xfrm>
          <a:prstGeom prst="cloudCallout">
            <a:avLst>
              <a:gd name="adj1" fmla="val -106680"/>
              <a:gd name="adj2" fmla="val 56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加入</a:t>
            </a:r>
            <a:r>
              <a:rPr lang="en-US" altLang="zh-CN" dirty="0" err="1" smtClean="0"/>
              <a:t>fprintk</a:t>
            </a:r>
            <a:r>
              <a:rPr lang="zh-CN" altLang="en-US" dirty="0" smtClean="0"/>
              <a:t>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3.kernel/</a:t>
            </a:r>
            <a:r>
              <a:rPr lang="en-US" altLang="zh-CN" dirty="0" err="1" smtClean="0"/>
              <a:t>fork.c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28900"/>
            <a:ext cx="5398685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4356100"/>
            <a:ext cx="7467600" cy="181610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6637867" y="1574800"/>
            <a:ext cx="4148666" cy="2572004"/>
          </a:xfrm>
          <a:prstGeom prst="cloudCallout">
            <a:avLst>
              <a:gd name="adj1" fmla="val -68180"/>
              <a:gd name="adj2" fmla="val 50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</a:t>
            </a:r>
            <a:r>
              <a:rPr lang="en-US" altLang="zh-CN" dirty="0" err="1" smtClean="0"/>
              <a:t>fprintk</a:t>
            </a:r>
            <a:r>
              <a:rPr lang="zh-CN" altLang="en-US" dirty="0" smtClean="0"/>
              <a:t>将进程状态写入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6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4.kernel/</a:t>
            </a:r>
            <a:r>
              <a:rPr lang="en-US" dirty="0" err="1" smtClean="0"/>
              <a:t>exit.c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81" y="3494532"/>
            <a:ext cx="6654800" cy="270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0" y="1658620"/>
            <a:ext cx="7251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8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5.kernel/</a:t>
            </a:r>
            <a:r>
              <a:rPr lang="en-US" altLang="zh-CN" dirty="0" err="1" smtClean="0"/>
              <a:t>sched.c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508250"/>
            <a:ext cx="81026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3869182"/>
            <a:ext cx="8051800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5082159"/>
            <a:ext cx="7429500" cy="165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900" y="2237359"/>
            <a:ext cx="8039100" cy="449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498" y="971550"/>
            <a:ext cx="8496300" cy="574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5748" y="1447800"/>
            <a:ext cx="6540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2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实验效果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有趣现象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1.log</a:t>
            </a:r>
            <a:r>
              <a:rPr lang="zh-CN" altLang="en-US" dirty="0" smtClean="0"/>
              <a:t>文件的打开位置：</a:t>
            </a:r>
            <a:endParaRPr lang="en-US" altLang="zh-CN" dirty="0"/>
          </a:p>
          <a:p>
            <a:r>
              <a:rPr lang="zh-CN" altLang="en-US" dirty="0" smtClean="0"/>
              <a:t>按照指导书要求，是要在进程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中打开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文件的，但实际上放在进程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中打开也是可以的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即在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函数中打开，若是在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函数中打开，</a:t>
            </a:r>
            <a:r>
              <a:rPr lang="en-US" altLang="zh-CN" dirty="0" err="1" smtClean="0"/>
              <a:t>fprintk</a:t>
            </a:r>
            <a:r>
              <a:rPr lang="zh-CN" altLang="en-US" dirty="0" smtClean="0"/>
              <a:t>也需要作相应的变化，将</a:t>
            </a:r>
            <a:r>
              <a:rPr lang="en-US" altLang="zh-CN" dirty="0" smtClean="0"/>
              <a:t>task[0]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task[1],</a:t>
            </a:r>
            <a:r>
              <a:rPr lang="zh-CN" altLang="en-US" dirty="0" smtClean="0"/>
              <a:t>这样从进程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的文件描述符表中获取文件句柄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函数中调用</a:t>
            </a:r>
            <a:r>
              <a:rPr lang="en-US" altLang="zh-CN" dirty="0" err="1" smtClean="0"/>
              <a:t>move_to_user_mode</a:t>
            </a:r>
            <a:r>
              <a:rPr lang="zh-CN" altLang="en-US" dirty="0" smtClean="0"/>
              <a:t>之后并没有实际转换到用户态，但同时也不是纯粹的内核态了。（可以调用</a:t>
            </a:r>
            <a:r>
              <a:rPr lang="en-US" altLang="zh-CN" dirty="0" err="1" smtClean="0"/>
              <a:t>printk</a:t>
            </a:r>
            <a:r>
              <a:rPr lang="zh-CN" altLang="en-US" dirty="0" smtClean="0"/>
              <a:t>，但是之后会系统崩溃。），猜测原因是执行</a:t>
            </a:r>
            <a:r>
              <a:rPr lang="en-US" altLang="zh-CN" dirty="0" err="1" smtClean="0"/>
              <a:t>move_to_user_mode</a:t>
            </a:r>
            <a:r>
              <a:rPr lang="zh-CN" altLang="en-US" dirty="0" smtClean="0"/>
              <a:t>后改变了堆栈结构。此时仍然在进程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中，但是已经准备马上转换为用户态了，所以它仍然能调用内核态的函数，但在这之后，整个结构都被破坏，导致系统崩溃。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6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94</TotalTime>
  <Words>253</Words>
  <Application>Microsoft Macintosh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方正姚体</vt:lpstr>
      <vt:lpstr>Wood Type</vt:lpstr>
      <vt:lpstr>进程运行轨迹的跟踪与统计 </vt:lpstr>
      <vt:lpstr>文件修改&amp;&amp;思考</vt:lpstr>
      <vt:lpstr>文件修改&amp;&amp;思考</vt:lpstr>
      <vt:lpstr>文件修改&amp;&amp;思考</vt:lpstr>
      <vt:lpstr>文件修改&amp;&amp;思考</vt:lpstr>
      <vt:lpstr>文件修改&amp;&amp;思考</vt:lpstr>
      <vt:lpstr>实验效果</vt:lpstr>
      <vt:lpstr>有趣现象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进程运行轨迹的跟踪与统计 </dc:title>
  <dc:creator>Microsoft Office User</dc:creator>
  <cp:lastModifiedBy>Microsoft Office User</cp:lastModifiedBy>
  <cp:revision>6</cp:revision>
  <dcterms:created xsi:type="dcterms:W3CDTF">2016-12-20T04:54:26Z</dcterms:created>
  <dcterms:modified xsi:type="dcterms:W3CDTF">2016-12-20T06:29:03Z</dcterms:modified>
</cp:coreProperties>
</file>