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6"/>
    <p:restoredTop sz="94592"/>
  </p:normalViewPr>
  <p:slideViewPr>
    <p:cSldViewPr snapToGrid="0" snapToObjects="1">
      <p:cViewPr varScale="1">
        <p:scale>
          <a:sx n="75" d="100"/>
          <a:sy n="75" d="100"/>
        </p:scale>
        <p:origin x="16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9T21:34:28.23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12/19/16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操作系统的引导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7248" y="4357194"/>
            <a:ext cx="7891272" cy="990937"/>
          </a:xfrm>
        </p:spPr>
        <p:txBody>
          <a:bodyPr/>
          <a:lstStyle/>
          <a:p>
            <a:r>
              <a:rPr lang="en-US" b="1" dirty="0" smtClean="0"/>
              <a:t>				1403102</a:t>
            </a:r>
            <a:r>
              <a:rPr lang="zh-CN" altLang="en-US" b="1" dirty="0" smtClean="0"/>
              <a:t>班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刘明义，杨升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89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1.boot/</a:t>
            </a:r>
            <a:r>
              <a:rPr lang="en-US" altLang="zh-CN" dirty="0" err="1" smtClean="0"/>
              <a:t>bootsect.s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汇编版本，本组使用了两个版本的</a:t>
            </a:r>
            <a:r>
              <a:rPr lang="en-US" altLang="zh-CN" dirty="0" smtClean="0"/>
              <a:t>Linux0.11</a:t>
            </a:r>
            <a:r>
              <a:rPr lang="zh-CN" altLang="en-US" dirty="0" smtClean="0"/>
              <a:t>版本测试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98" y="2480734"/>
            <a:ext cx="8801100" cy="4377266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6099048" y="484632"/>
            <a:ext cx="3403600" cy="2706963"/>
          </a:xfrm>
          <a:prstGeom prst="cloudCallout">
            <a:avLst>
              <a:gd name="adj1" fmla="val -71579"/>
              <a:gd name="adj2" fmla="val 75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其中移入</a:t>
            </a:r>
            <a:r>
              <a:rPr lang="en-US" altLang="zh-CN" dirty="0" err="1" smtClean="0"/>
              <a:t>bx</a:t>
            </a:r>
            <a:r>
              <a:rPr lang="zh-CN" altLang="en-US" dirty="0" smtClean="0"/>
              <a:t>寄存器中的立即数可以控制打印在终端字符的颜色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setup.s</a:t>
            </a:r>
            <a:r>
              <a:rPr lang="zh-CN" altLang="en-US" dirty="0" smtClean="0"/>
              <a:t>中会有体现</a:t>
            </a:r>
            <a:r>
              <a:rPr lang="zh-CN" altLang="en-US" dirty="0" smtClean="0">
                <a:sym typeface="Wingdings"/>
              </a:rPr>
              <a:t>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79733" y="5554133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2+24+4 = 30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26000" y="3826933"/>
            <a:ext cx="259080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文件修改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2.boot/</a:t>
            </a:r>
            <a:r>
              <a:rPr lang="en-US" altLang="zh-CN" dirty="0" err="1" smtClean="0"/>
              <a:t>setup.s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92400"/>
            <a:ext cx="8138583" cy="375919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4842933" y="696977"/>
            <a:ext cx="2116667" cy="1778000"/>
          </a:xfrm>
          <a:prstGeom prst="borderCallout1">
            <a:avLst>
              <a:gd name="adj1" fmla="val 54940"/>
              <a:gd name="adj2" fmla="val -245"/>
              <a:gd name="adj3" fmla="val 173452"/>
              <a:gd name="adj4" fmla="val -107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</a:t>
            </a:r>
            <a:r>
              <a:rPr lang="en-US" dirty="0" smtClean="0"/>
              <a:t>”Now </a:t>
            </a:r>
            <a:r>
              <a:rPr lang="en-US" dirty="0"/>
              <a:t>we are in setup </a:t>
            </a:r>
            <a:r>
              <a:rPr lang="is-IS" dirty="0" smtClean="0"/>
              <a:t>…</a:t>
            </a:r>
            <a:r>
              <a:rPr lang="en-US" dirty="0" smtClean="0"/>
              <a:t>”</a:t>
            </a:r>
            <a:endParaRPr lang="en-US" dirty="0"/>
          </a:p>
          <a:p>
            <a:pPr algn="ctr"/>
            <a:r>
              <a:rPr lang="zh-CN" altLang="en-US" dirty="0" smtClean="0"/>
              <a:t>，</a:t>
            </a:r>
            <a:r>
              <a:rPr lang="en-US" altLang="zh-CN" dirty="0" err="1" smtClean="0"/>
              <a:t>bx</a:t>
            </a:r>
            <a:r>
              <a:rPr lang="zh-CN" altLang="en-US" dirty="0" smtClean="0"/>
              <a:t>的值不再是</a:t>
            </a:r>
            <a:r>
              <a:rPr lang="en-US" altLang="zh-CN" dirty="0" smtClean="0"/>
              <a:t>0x0007</a:t>
            </a:r>
            <a:r>
              <a:rPr lang="zh-CN" altLang="en-US" dirty="0" smtClean="0"/>
              <a:t>，替换为</a:t>
            </a:r>
            <a:r>
              <a:rPr lang="en-US" altLang="zh-CN" dirty="0" smtClean="0"/>
              <a:t>0x000b</a:t>
            </a:r>
            <a:r>
              <a:rPr lang="zh-CN" altLang="en-US" dirty="0" smtClean="0"/>
              <a:t>，显示出蓝色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23" y="4927600"/>
            <a:ext cx="6868710" cy="10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boot/</a:t>
            </a:r>
            <a:r>
              <a:rPr lang="en-US" dirty="0" err="1" smtClean="0"/>
              <a:t>setup.s</a:t>
            </a:r>
            <a:r>
              <a:rPr lang="zh-CN" altLang="en-US" dirty="0" smtClean="0"/>
              <a:t>中获取信息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99833"/>
            <a:ext cx="7950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528233"/>
            <a:ext cx="5321300" cy="515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3090333"/>
            <a:ext cx="4864100" cy="359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0" y="1528233"/>
            <a:ext cx="3721100" cy="353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75" y="3090333"/>
            <a:ext cx="5143500" cy="3695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963" y="1528233"/>
            <a:ext cx="4470400" cy="421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759" y="0"/>
            <a:ext cx="5373882" cy="53213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97637" y="292099"/>
            <a:ext cx="3894138" cy="3348568"/>
          </a:xfrm>
          <a:prstGeom prst="borderCallout2">
            <a:avLst>
              <a:gd name="adj1" fmla="val 49445"/>
              <a:gd name="adj2" fmla="val -51"/>
              <a:gd name="adj3" fmla="val 66713"/>
              <a:gd name="adj4" fmla="val -27285"/>
              <a:gd name="adj5" fmla="val 140177"/>
              <a:gd name="adj6" fmla="val -5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实际上可以不修改</a:t>
            </a:r>
            <a:r>
              <a:rPr lang="en-US" altLang="zh-CN" dirty="0" err="1" smtClean="0"/>
              <a:t>build.c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只要在系统进行</a:t>
            </a:r>
            <a:r>
              <a:rPr lang="en-US" altLang="zh-CN" dirty="0" err="1" smtClean="0"/>
              <a:t>tty_init</a:t>
            </a:r>
            <a:r>
              <a:rPr lang="en-US" altLang="zh-CN" dirty="0" smtClean="0"/>
              <a:t>()</a:t>
            </a:r>
            <a:r>
              <a:rPr lang="en-US" altLang="zh-CN" dirty="0"/>
              <a:t> (</a:t>
            </a:r>
            <a:r>
              <a:rPr lang="zh-CN" altLang="en-US" dirty="0"/>
              <a:t>保证信息不被刷掉）</a:t>
            </a:r>
            <a:endParaRPr lang="en-US" dirty="0"/>
          </a:p>
          <a:p>
            <a:pPr algn="ctr"/>
            <a:r>
              <a:rPr lang="zh-CN" altLang="en-US" dirty="0" smtClean="0"/>
              <a:t>之前嵌入死循环即可，这里是在打印信息结束后立即加上死循环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tty_init</a:t>
            </a:r>
            <a:r>
              <a:rPr lang="en-US" altLang="zh-CN" dirty="0" smtClean="0"/>
              <a:t>();</a:t>
            </a:r>
            <a:r>
              <a:rPr lang="zh-CN" altLang="en-US" dirty="0" smtClean="0"/>
              <a:t>是在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main.c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函数中进行的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里面进行了光标位置的设置</a:t>
            </a:r>
            <a:r>
              <a:rPr lang="en-US" altLang="zh-CN" dirty="0" err="1" smtClean="0"/>
              <a:t>gotoxy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91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实验效果截图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6912170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8133" y="2093976"/>
            <a:ext cx="3657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由于本次展示的效果采用的是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汇编版本的源码，且使用</a:t>
            </a:r>
            <a:r>
              <a:rPr lang="en-US" altLang="zh-CN" dirty="0" err="1" smtClean="0"/>
              <a:t>qemu</a:t>
            </a:r>
            <a:r>
              <a:rPr lang="zh-CN" altLang="en-US" dirty="0" smtClean="0"/>
              <a:t>虚拟机，所以部分参数和实验指导书不同，从图中我们可以看到实验要求均得到满足，不同颜色的打印信息也说明了</a:t>
            </a:r>
            <a:r>
              <a:rPr lang="en-US" altLang="zh-CN" dirty="0" err="1" smtClean="0"/>
              <a:t>bx</a:t>
            </a:r>
            <a:r>
              <a:rPr lang="zh-CN" altLang="en-US" dirty="0" smtClean="0"/>
              <a:t>可以控制终端显示打印字体颜色。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789</TotalTime>
  <Words>203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操作系统的引导</vt:lpstr>
      <vt:lpstr>文件修改&amp;&amp;思考</vt:lpstr>
      <vt:lpstr>文件修改&amp;&amp;思考</vt:lpstr>
      <vt:lpstr>PowerPoint Presentation</vt:lpstr>
      <vt:lpstr>PowerPoint Presentation</vt:lpstr>
      <vt:lpstr>实验效果截图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操作系统的引导</dc:title>
  <dc:creator>Microsoft Office User</dc:creator>
  <cp:lastModifiedBy>Microsoft Office User</cp:lastModifiedBy>
  <cp:revision>8</cp:revision>
  <dcterms:created xsi:type="dcterms:W3CDTF">2016-12-19T12:18:12Z</dcterms:created>
  <dcterms:modified xsi:type="dcterms:W3CDTF">2016-12-20T01:27:48Z</dcterms:modified>
</cp:coreProperties>
</file>