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7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12/20/16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系统调用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7248" y="4468031"/>
            <a:ext cx="7891272" cy="1069848"/>
          </a:xfrm>
        </p:spPr>
        <p:txBody>
          <a:bodyPr/>
          <a:lstStyle/>
          <a:p>
            <a:r>
              <a:rPr lang="en-US" altLang="zh-CN" dirty="0" smtClean="0"/>
              <a:t>				</a:t>
            </a:r>
            <a:r>
              <a:rPr lang="en-US" altLang="zh-CN" b="1" dirty="0" smtClean="0"/>
              <a:t>11403102</a:t>
            </a:r>
            <a:r>
              <a:rPr lang="zh-CN" altLang="en-US" b="1" dirty="0" smtClean="0"/>
              <a:t>班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刘明义，杨升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138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1.include/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sys.h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51546"/>
            <a:ext cx="8216900" cy="4165600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7601689" y="851569"/>
            <a:ext cx="2964873" cy="2539677"/>
          </a:xfrm>
          <a:prstGeom prst="cloudCallout">
            <a:avLst>
              <a:gd name="adj1" fmla="val -62422"/>
              <a:gd name="adj2" fmla="val 63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err="1" smtClean="0"/>
              <a:t>sys_call_table</a:t>
            </a:r>
            <a:r>
              <a:rPr lang="zh-CN" altLang="en-US" dirty="0" smtClean="0"/>
              <a:t>数组最后加入</a:t>
            </a:r>
            <a:r>
              <a:rPr lang="en-US" altLang="zh-CN" dirty="0" err="1" smtClean="0"/>
              <a:t>sys_foo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并仿照上面给出的其他系统调用格式加上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sys_foo</a:t>
            </a:r>
            <a:r>
              <a:rPr lang="en-US" altLang="zh-CN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2.include/</a:t>
            </a:r>
            <a:r>
              <a:rPr lang="en-US" altLang="zh-CN" dirty="0" err="1" smtClean="0"/>
              <a:t>unistd.h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55" y="2836442"/>
            <a:ext cx="7874000" cy="33909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5500255" y="4504182"/>
            <a:ext cx="401781" cy="53887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643" y="46737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系统调用号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ernel/</a:t>
            </a:r>
            <a:r>
              <a:rPr lang="en-US" altLang="zh-CN" dirty="0" err="1" smtClean="0"/>
              <a:t>system_call.s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6" y="2832100"/>
            <a:ext cx="8737600" cy="3340100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6099048" y="2707686"/>
            <a:ext cx="2064328" cy="1260764"/>
          </a:xfrm>
          <a:prstGeom prst="cloudCallout">
            <a:avLst>
              <a:gd name="adj1" fmla="val -106739"/>
              <a:gd name="adj2" fmla="val 98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增加了两个系统调用，所以加</a:t>
            </a:r>
            <a:r>
              <a:rPr lang="en-US" altLang="zh-CN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4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848" y="2193925"/>
            <a:ext cx="4319779" cy="39782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2193925"/>
            <a:ext cx="4754562" cy="3978275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4148667" y="2929466"/>
            <a:ext cx="3132667" cy="199813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who.c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ernel/</a:t>
            </a:r>
            <a:r>
              <a:rPr lang="en-US" dirty="0" err="1" smtClean="0"/>
              <a:t>Makefile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00300"/>
            <a:ext cx="9017000" cy="4457700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9261347" y="2604007"/>
            <a:ext cx="1591734" cy="1439334"/>
          </a:xfrm>
          <a:prstGeom prst="borderCallout2">
            <a:avLst>
              <a:gd name="adj1" fmla="val 54044"/>
              <a:gd name="adj2" fmla="val -886"/>
              <a:gd name="adj3" fmla="val 55221"/>
              <a:gd name="adj4" fmla="val -61348"/>
              <a:gd name="adj5" fmla="val 118382"/>
              <a:gd name="adj6" fmla="val -73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基本的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修改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iam.c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676400"/>
            <a:ext cx="9144000" cy="497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whoami.c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67" y="1608666"/>
            <a:ext cx="9144000" cy="52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实验效果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6912170" cy="405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8638" y="209397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可见能够满足实验要求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</TotalTime>
  <Words>84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方正姚体</vt:lpstr>
      <vt:lpstr>Wood Type</vt:lpstr>
      <vt:lpstr>系统调用</vt:lpstr>
      <vt:lpstr>文件修改&amp;&amp;思考</vt:lpstr>
      <vt:lpstr>文件修改&amp;&amp;思考</vt:lpstr>
      <vt:lpstr>文件修改&amp;&amp;思考</vt:lpstr>
      <vt:lpstr>文件修改&amp;&amp;思考</vt:lpstr>
      <vt:lpstr>文件修改&amp;&amp;思考</vt:lpstr>
      <vt:lpstr>文件修改&amp;&amp;思考</vt:lpstr>
      <vt:lpstr>文件修改&amp;&amp;思考</vt:lpstr>
      <vt:lpstr>实验效果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系统调用</dc:title>
  <dc:creator>Microsoft Office User</dc:creator>
  <cp:lastModifiedBy>Microsoft Office User</cp:lastModifiedBy>
  <cp:revision>5</cp:revision>
  <dcterms:created xsi:type="dcterms:W3CDTF">2016-12-20T01:28:17Z</dcterms:created>
  <dcterms:modified xsi:type="dcterms:W3CDTF">2016-12-20T02:16:41Z</dcterms:modified>
</cp:coreProperties>
</file>