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12/20/16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字符显示的控制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484" y="4447189"/>
            <a:ext cx="7891272" cy="1069848"/>
          </a:xfrm>
        </p:spPr>
        <p:txBody>
          <a:bodyPr/>
          <a:lstStyle/>
          <a:p>
            <a:pPr algn="r"/>
            <a:r>
              <a:rPr lang="en-US" b="1" dirty="0" smtClean="0"/>
              <a:t>11403102</a:t>
            </a:r>
            <a:r>
              <a:rPr lang="zh-CN" altLang="en-US" b="1" dirty="0" smtClean="0"/>
              <a:t>班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刘明义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杨升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64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1.include/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sched.h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867314"/>
            <a:ext cx="2997200" cy="59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1866" y="2867314"/>
            <a:ext cx="2827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类型的变量</a:t>
            </a:r>
            <a:r>
              <a:rPr lang="en-US" altLang="zh-CN" dirty="0" smtClean="0"/>
              <a:t>f12_state,</a:t>
            </a:r>
            <a:r>
              <a:rPr lang="zh-CN" altLang="en-US" dirty="0" smtClean="0"/>
              <a:t>用来标识当前是否将所有字幕以＊的方式显示。</a:t>
            </a:r>
            <a:r>
              <a:rPr lang="en-US" altLang="zh-CN" dirty="0" smtClean="0"/>
              <a:t>f12_state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的时候用＊代替，为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时正常显示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en-US" dirty="0" smtClean="0"/>
              <a:t>kernel/</a:t>
            </a:r>
            <a:r>
              <a:rPr lang="en-US" dirty="0" err="1" smtClean="0"/>
              <a:t>sched.c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175000"/>
            <a:ext cx="4406900" cy="14224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6421374" y="2093976"/>
            <a:ext cx="3892550" cy="1764792"/>
          </a:xfrm>
          <a:prstGeom prst="cloudCallout">
            <a:avLst>
              <a:gd name="adj1" fmla="val -74340"/>
              <a:gd name="adj2" fmla="val 54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添加状态转换函数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en-US" dirty="0" smtClean="0"/>
              <a:t>kernel/</a:t>
            </a:r>
            <a:r>
              <a:rPr lang="en-US" dirty="0" err="1" smtClean="0"/>
              <a:t>chr_drv</a:t>
            </a:r>
            <a:r>
              <a:rPr lang="en-US" dirty="0" smtClean="0"/>
              <a:t>/</a:t>
            </a:r>
            <a:r>
              <a:rPr lang="en-US" dirty="0" err="1" smtClean="0"/>
              <a:t>console.c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762000"/>
            <a:ext cx="5968999" cy="57404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0" y="1637792"/>
            <a:ext cx="5486400" cy="5018024"/>
          </a:xfrm>
          <a:prstGeom prst="cloudCallout">
            <a:avLst>
              <a:gd name="adj1" fmla="val 103859"/>
              <a:gd name="adj2" fmla="val -4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nr</a:t>
            </a:r>
            <a:r>
              <a:rPr lang="en-US" altLang="zh-CN" dirty="0"/>
              <a:t>: </a:t>
            </a:r>
            <a:r>
              <a:rPr lang="zh-CN" altLang="en-US" dirty="0"/>
              <a:t>缓冲队列中现有的字符数 </a:t>
            </a:r>
            <a:r>
              <a:rPr lang="en-US" altLang="zh-CN" dirty="0"/>
              <a:t>char c: </a:t>
            </a:r>
            <a:r>
              <a:rPr lang="zh-CN" altLang="en-US" dirty="0"/>
              <a:t>当前正在处理字符 </a:t>
            </a:r>
            <a:r>
              <a:rPr lang="en-US" altLang="zh-CN" dirty="0" err="1"/>
              <a:t>int</a:t>
            </a:r>
            <a:r>
              <a:rPr lang="en-US" altLang="zh-CN" dirty="0"/>
              <a:t> state: </a:t>
            </a:r>
            <a:r>
              <a:rPr lang="zh-CN" altLang="en-US" dirty="0"/>
              <a:t>转义状态 外层循环 </a:t>
            </a:r>
            <a:r>
              <a:rPr lang="en-US" altLang="zh-CN" dirty="0"/>
              <a:t>while (</a:t>
            </a:r>
            <a:r>
              <a:rPr lang="en-US" altLang="zh-CN" dirty="0" err="1"/>
              <a:t>nr</a:t>
            </a:r>
            <a:r>
              <a:rPr lang="en-US" altLang="zh-CN" dirty="0"/>
              <a:t>--) </a:t>
            </a:r>
            <a:r>
              <a:rPr lang="zh-CN" altLang="en-US" dirty="0"/>
              <a:t>对队列中的每个字符进行处理。 </a:t>
            </a:r>
            <a:r>
              <a:rPr lang="zh-CN" altLang="en-US" dirty="0" smtClean="0"/>
              <a:t>我们</a:t>
            </a:r>
            <a:r>
              <a:rPr lang="zh-CN" altLang="en-US" b="1" dirty="0"/>
              <a:t>暂时</a:t>
            </a:r>
            <a:r>
              <a:rPr lang="zh-CN" altLang="en-US" dirty="0"/>
              <a:t>只关心 </a:t>
            </a:r>
            <a:r>
              <a:rPr lang="en-US" altLang="zh-CN" dirty="0"/>
              <a:t>state == 0 (</a:t>
            </a:r>
            <a:r>
              <a:rPr lang="zh-CN" altLang="en-US" dirty="0"/>
              <a:t>转义初始状态</a:t>
            </a:r>
            <a:r>
              <a:rPr lang="en-US" altLang="zh-CN" dirty="0"/>
              <a:t>) </a:t>
            </a:r>
            <a:r>
              <a:rPr lang="zh-CN" altLang="en-US" dirty="0"/>
              <a:t>并且 </a:t>
            </a:r>
            <a:r>
              <a:rPr lang="en-US" altLang="zh-CN" dirty="0"/>
              <a:t>c </a:t>
            </a:r>
            <a:r>
              <a:rPr lang="zh-CN" altLang="en-US" dirty="0"/>
              <a:t>处于空格</a:t>
            </a:r>
            <a:r>
              <a:rPr lang="en-US" altLang="zh-CN" dirty="0"/>
              <a:t>(' ', 32)</a:t>
            </a:r>
            <a:r>
              <a:rPr lang="zh-CN" altLang="en-US" dirty="0"/>
              <a:t>和波浪号</a:t>
            </a:r>
            <a:r>
              <a:rPr lang="en-US" altLang="zh-CN" dirty="0"/>
              <a:t>('~', 127)</a:t>
            </a:r>
            <a:r>
              <a:rPr lang="zh-CN" altLang="en-US" dirty="0"/>
              <a:t>中间的情况。这种情况程序会调用汇编向终端写字符。</a:t>
            </a:r>
          </a:p>
          <a:p>
            <a:r>
              <a:rPr lang="zh-CN" altLang="en-US" dirty="0" smtClean="0"/>
              <a:t>加入红框中代码</a:t>
            </a:r>
            <a:r>
              <a:rPr lang="zh-CN" altLang="en-US" dirty="0"/>
              <a:t>，在写字符之前根据 </a:t>
            </a:r>
            <a:r>
              <a:rPr lang="en-US" altLang="zh-CN" dirty="0"/>
              <a:t>f12_state </a:t>
            </a:r>
            <a:r>
              <a:rPr lang="zh-CN" altLang="en-US" dirty="0"/>
              <a:t>的状态判断是否要将字符修改为 * 。根据要求，只将字母显示为 * 。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1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kernel/</a:t>
            </a:r>
            <a:r>
              <a:rPr lang="en-US" dirty="0" err="1"/>
              <a:t>chr_drv</a:t>
            </a:r>
            <a:r>
              <a:rPr lang="en-US" dirty="0"/>
              <a:t>/</a:t>
            </a:r>
            <a:r>
              <a:rPr lang="en-US" dirty="0" err="1"/>
              <a:t>keyboard.S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0" y="254000"/>
            <a:ext cx="6413500" cy="64516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338667" y="3251200"/>
            <a:ext cx="4842933" cy="2336800"/>
          </a:xfrm>
          <a:prstGeom prst="cloudCallout">
            <a:avLst>
              <a:gd name="adj1" fmla="val 78468"/>
              <a:gd name="adj2" fmla="val -68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红框内为新增代码，</a:t>
            </a:r>
            <a:r>
              <a:rPr lang="en-US" altLang="zh-CN" dirty="0" smtClean="0"/>
              <a:t>0x58</a:t>
            </a:r>
            <a:r>
              <a:rPr lang="zh-CN" altLang="en-US" dirty="0" smtClean="0"/>
              <a:t>为为</a:t>
            </a:r>
            <a:r>
              <a:rPr lang="en-US" altLang="zh-CN" dirty="0" smtClean="0"/>
              <a:t>F12</a:t>
            </a:r>
            <a:r>
              <a:rPr lang="zh-CN" altLang="en-US" dirty="0" smtClean="0"/>
              <a:t>键的扫描码，此时我们只要判断如果按键是</a:t>
            </a:r>
            <a:r>
              <a:rPr lang="en-US" altLang="zh-CN" dirty="0" smtClean="0"/>
              <a:t>F12</a:t>
            </a:r>
            <a:r>
              <a:rPr lang="zh-CN" altLang="en-US" dirty="0" smtClean="0"/>
              <a:t>则调用</a:t>
            </a:r>
            <a:r>
              <a:rPr lang="en-US" altLang="zh-CN" dirty="0" smtClean="0"/>
              <a:t>switch_f12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show_stat</a:t>
            </a:r>
            <a:r>
              <a:rPr lang="en-US" altLang="zh-CN" dirty="0" smtClean="0"/>
              <a:t>.,</a:t>
            </a:r>
            <a:r>
              <a:rPr lang="zh-CN" altLang="en-US" dirty="0" smtClean="0"/>
              <a:t>如果不是</a:t>
            </a:r>
            <a:r>
              <a:rPr lang="en-US" altLang="zh-CN" dirty="0" smtClean="0"/>
              <a:t>F12</a:t>
            </a:r>
            <a:r>
              <a:rPr lang="zh-CN" altLang="en-US" dirty="0" smtClean="0"/>
              <a:t>则继续进行正常操作。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883833"/>
            <a:ext cx="691217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</TotalTime>
  <Words>215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字符显示的控制 </vt:lpstr>
      <vt:lpstr>文件修改&amp;&amp;思考</vt:lpstr>
      <vt:lpstr>文件修改&amp;&amp;思考</vt:lpstr>
      <vt:lpstr>文件修改&amp;&amp;思考</vt:lpstr>
      <vt:lpstr>文件修改&amp;&amp;思考</vt:lpstr>
      <vt:lpstr>实验效果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字符显示的控制 </dc:title>
  <dc:creator>Microsoft Office User</dc:creator>
  <cp:lastModifiedBy>Microsoft Office User</cp:lastModifiedBy>
  <cp:revision>3</cp:revision>
  <dcterms:created xsi:type="dcterms:W3CDTF">2016-12-20T12:07:38Z</dcterms:created>
  <dcterms:modified xsi:type="dcterms:W3CDTF">2016-12-20T12:36:50Z</dcterms:modified>
</cp:coreProperties>
</file>