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6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E8365-C991-45DE-BF18-DBC59325F2DF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9424-D725-451F-910E-085ACDE200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D3E50B-6DB8-4AD4-9F4B-14697932E1E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F361DD-4ECC-4C88-94B6-70AD89F4E7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2438400" cy="14668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eestyle Script" pitchFamily="66" charset="0"/>
              </a:rPr>
              <a:t>The</a:t>
            </a:r>
            <a:br>
              <a:rPr lang="en-US" dirty="0" smtClean="0">
                <a:latin typeface="Freestyle Script" pitchFamily="66" charset="0"/>
              </a:rPr>
            </a:br>
            <a:r>
              <a:rPr lang="en-US" dirty="0" smtClean="0">
                <a:latin typeface="Freestyle Script" pitchFamily="66" charset="0"/>
              </a:rPr>
              <a:t>Explorers</a:t>
            </a:r>
            <a:endParaRPr lang="en-US" dirty="0">
              <a:latin typeface="Freestyle Scrip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4578096" cy="609600"/>
          </a:xfrm>
          <a:ln/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  <a:latin typeface="Brush Script MT" pitchFamily="66" charset="0"/>
              </a:rPr>
              <a:t>An Annual Publications of College of the Immaculate Conception,</a:t>
            </a:r>
          </a:p>
          <a:p>
            <a:r>
              <a:rPr lang="en-US" dirty="0" smtClean="0">
                <a:solidFill>
                  <a:sysClr val="windowText" lastClr="000000"/>
                </a:solidFill>
                <a:latin typeface="Brush Script MT" pitchFamily="66" charset="0"/>
              </a:rPr>
              <a:t>Enugu 2024/2025 Edition.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752600" y="2743200"/>
            <a:ext cx="5867400" cy="36576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276600"/>
            <a:ext cx="3657600" cy="26468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Lucida Calligraphy" pitchFamily="66" charset="0"/>
              </a:rPr>
              <a:t> 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Lucida Calligraphy" pitchFamily="66" charset="0"/>
              </a:rPr>
              <a:t> </a:t>
            </a:r>
            <a:r>
              <a:rPr lang="en-US" sz="2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THE WORLD  </a:t>
            </a:r>
            <a:r>
              <a:rPr lang="en-US" sz="1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IN THE</a:t>
            </a:r>
          </a:p>
          <a:p>
            <a:r>
              <a:rPr lang="en-US" sz="2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21</a:t>
            </a:r>
            <a:r>
              <a:rPr lang="en-US" sz="2400" b="1" cap="none" spc="0" baseline="300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ST</a:t>
            </a:r>
            <a:r>
              <a:rPr lang="en-US" sz="2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  CENTURY </a:t>
            </a:r>
            <a:r>
              <a:rPr 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:</a:t>
            </a:r>
            <a:endParaRPr lang="en-US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Papyrus" pitchFamily="66" charset="0"/>
            </a:endParaRPr>
          </a:p>
          <a:p>
            <a:r>
              <a:rPr 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 </a:t>
            </a: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Papyrus" pitchFamily="66" charset="0"/>
              </a:rPr>
              <a:t>           </a:t>
            </a: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Lucida Calligraphy" pitchFamily="66" charset="0"/>
              </a:rPr>
              <a:t>MORALITY AND ITS</a:t>
            </a:r>
          </a:p>
          <a:p>
            <a:r>
              <a:rPr lang="en-US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Lucida Calligraphy" pitchFamily="66" charset="0"/>
              </a:rPr>
              <a:t>ATTENDANT CHALLENGES</a:t>
            </a:r>
            <a:endParaRPr lang="en-US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Papyrus" pitchFamily="66" charset="0"/>
            </a:endParaRPr>
          </a:p>
          <a:p>
            <a:endParaRPr lang="en-US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spd="med">
    <p:wheel spokes="8"/>
    <p:sndAc>
      <p:stSnd loop="1"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410200" cy="114300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>
                <a:latin typeface="Freestyle Script" pitchFamily="66" charset="0"/>
              </a:rPr>
              <a:t>Importance   of   A.I</a:t>
            </a:r>
            <a:endParaRPr lang="en-US" dirty="0">
              <a:latin typeface="Freestyle Scrip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895600"/>
            <a:ext cx="3200400" cy="23622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hteujy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6477000" cy="2895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2819400"/>
            <a:ext cx="342900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Lucida Calligraphy" pitchFamily="66" charset="0"/>
              </a:rPr>
              <a:t>Click on the button below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oi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4" grpId="2" animBg="1"/>
      <p:bldP spid="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</TotalTime>
  <Words>38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The Explorers</vt:lpstr>
      <vt:lpstr>Importance   of   A.I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hp;Rahael</dc:creator>
  <cp:keywords>#html</cp:keywords>
  <cp:lastModifiedBy>hp</cp:lastModifiedBy>
  <cp:revision>14</cp:revision>
  <dcterms:created xsi:type="dcterms:W3CDTF">2024-07-26T20:58:15Z</dcterms:created>
  <dcterms:modified xsi:type="dcterms:W3CDTF">2024-07-26T23:15:33Z</dcterms:modified>
</cp:coreProperties>
</file>