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Media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2/2/2020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https://helgeklein.com/blog/2017/12/browser-video-codecs-formats-hardware-acceleration/</a:t>
            </a:r>
            <a:endParaRPr lang="zh-CN" altLang="en-US"/>
          </a:p>
          <a:p>
            <a:r>
              <a:rPr lang="zh-CN" altLang="en-US"/>
              <a:t>https://www.fourcc.org/codecs.php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Container 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34405" cy="4549140"/>
          </a:xfrm>
        </p:spPr>
        <p:txBody>
          <a:bodyPr/>
          <a:p>
            <a:r>
              <a:rPr lang="en-US" altLang="zh-CN"/>
              <a:t>MP4</a:t>
            </a:r>
            <a:endParaRPr lang="en-US" altLang="zh-CN"/>
          </a:p>
          <a:p>
            <a:pPr lvl="1"/>
            <a:r>
              <a:rPr lang="en-US" altLang="zh-CN"/>
              <a:t>audio encoding: AAC, MP3</a:t>
            </a:r>
            <a:endParaRPr lang="en-US" altLang="zh-CN"/>
          </a:p>
          <a:p>
            <a:pPr lvl="1"/>
            <a:r>
              <a:rPr lang="en-US" altLang="zh-CN"/>
              <a:t>video encoding: H.264 (AVC), H.265(HEVC)</a:t>
            </a:r>
            <a:endParaRPr lang="en-US" altLang="zh-CN"/>
          </a:p>
          <a:p>
            <a:pPr lvl="1"/>
            <a:r>
              <a:rPr lang="en-US" altLang="zh-CN"/>
              <a:t>not royalty-free</a:t>
            </a:r>
            <a:endParaRPr lang="en-US" altLang="zh-CN"/>
          </a:p>
          <a:p>
            <a:pPr lvl="0"/>
            <a:r>
              <a:rPr lang="en-US" altLang="zh-CN"/>
              <a:t>WebM</a:t>
            </a:r>
            <a:endParaRPr lang="en-US" altLang="zh-CN"/>
          </a:p>
          <a:p>
            <a:pPr lvl="1"/>
            <a:r>
              <a:rPr lang="en-US" altLang="zh-CN"/>
              <a:t>audio encoding: Ogg Vorbis</a:t>
            </a:r>
            <a:endParaRPr lang="en-US" altLang="zh-CN"/>
          </a:p>
          <a:p>
            <a:pPr lvl="1"/>
            <a:r>
              <a:rPr lang="en-US" altLang="zh-CN"/>
              <a:t>video encoding: VP8, VP9</a:t>
            </a:r>
            <a:endParaRPr lang="en-US" altLang="zh-CN"/>
          </a:p>
          <a:p>
            <a:pPr lvl="1"/>
            <a:r>
              <a:rPr lang="en-US" altLang="zh-CN"/>
              <a:t>royalty-free</a:t>
            </a:r>
            <a:endParaRPr lang="en-US" altLang="zh-CN"/>
          </a:p>
        </p:txBody>
      </p:sp>
      <p:pic>
        <p:nvPicPr>
          <p:cNvPr id="4" name="图片 3" descr="xMP4-H.264-browser-support.png.pagespeed.ic.7cTP-RuHH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7530" y="1183005"/>
            <a:ext cx="5128895" cy="2505710"/>
          </a:xfrm>
          <a:prstGeom prst="rect">
            <a:avLst/>
          </a:prstGeom>
        </p:spPr>
      </p:pic>
      <p:pic>
        <p:nvPicPr>
          <p:cNvPr id="5" name="图片 4" descr="xMP4-H.265-browser-support.png.pagespeed.ic.lV9xOKxW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10" y="3924300"/>
            <a:ext cx="5098415" cy="2812415"/>
          </a:xfrm>
          <a:prstGeom prst="rect">
            <a:avLst/>
          </a:prstGeom>
        </p:spPr>
      </p:pic>
      <p:pic>
        <p:nvPicPr>
          <p:cNvPr id="6" name="图片 5" descr="xWebM-browser-support.png.pagespeed.ic.Q3f-FZO5M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034790"/>
            <a:ext cx="4632960" cy="2701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FourCC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Short for “Four Character Code”</a:t>
            </a:r>
            <a:endParaRPr lang="en-US" altLang="zh-CN"/>
          </a:p>
          <a:p>
            <a:pPr lvl="1"/>
            <a:r>
              <a:rPr lang="en-US" altLang="zh-CN"/>
              <a:t>An identifier for a video codec, compression format, color, or pixel format used in a media file.</a:t>
            </a:r>
            <a:endParaRPr lang="en-US" altLang="zh-CN"/>
          </a:p>
          <a:p>
            <a:pPr lvl="0"/>
            <a:r>
              <a:rPr lang="en-US" altLang="zh-CN" sz="2400"/>
              <a:t>Video Codecs by FourCC</a:t>
            </a:r>
            <a:endParaRPr lang="en-US" altLang="zh-CN" sz="2400"/>
          </a:p>
          <a:p>
            <a:pPr lvl="1"/>
            <a:r>
              <a:rPr lang="en-US" altLang="zh-CN" sz="2000"/>
              <a:t>H264</a:t>
            </a:r>
            <a:endParaRPr lang="en-US" altLang="zh-CN" sz="2000"/>
          </a:p>
          <a:p>
            <a:pPr lvl="1"/>
            <a:r>
              <a:rPr lang="en-US" altLang="zh-CN" sz="2000"/>
              <a:t>X264</a:t>
            </a:r>
            <a:endParaRPr lang="en-US" altLang="zh-CN" sz="2000"/>
          </a:p>
          <a:p>
            <a:pPr lvl="1"/>
            <a:r>
              <a:rPr lang="en-US" altLang="zh-CN" sz="2000"/>
              <a:t>XVID</a:t>
            </a:r>
            <a:endParaRPr lang="en-US" altLang="zh-CN" sz="2000"/>
          </a:p>
          <a:p>
            <a:pPr lvl="2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Options</a:t>
            </a:r>
            <a:endParaRPr lang="en-US" altLang="zh-CN"/>
          </a:p>
          <a:p>
            <a:pPr lvl="1"/>
            <a:r>
              <a:rPr lang="en-US" altLang="zh-CN"/>
              <a:t>ffmpeg -codecs	// List install codecs</a:t>
            </a:r>
            <a:endParaRPr lang="en-US" altLang="zh-CN"/>
          </a:p>
          <a:p>
            <a:pPr lvl="1"/>
            <a:r>
              <a:rPr lang="en-US" altLang="zh-CN"/>
              <a:t>ffmpeg -fomats</a:t>
            </a:r>
            <a:endParaRPr lang="en-US" altLang="zh-CN"/>
          </a:p>
          <a:p>
            <a:pPr lvl="1"/>
            <a:r>
              <a:rPr lang="en-US" altLang="zh-CN"/>
              <a:t>ffmpeg -decoders</a:t>
            </a:r>
            <a:endParaRPr lang="en-US" altLang="zh-CN"/>
          </a:p>
          <a:p>
            <a:pPr lvl="1"/>
            <a:r>
              <a:rPr lang="en-US" altLang="zh-CN"/>
              <a:t>ffmpeg -encoders</a:t>
            </a:r>
            <a:endParaRPr lang="en-US" altLang="zh-CN"/>
          </a:p>
          <a:p>
            <a:pPr lvl="1"/>
            <a:r>
              <a:rPr lang="en-US" altLang="zh-CN"/>
              <a:t>ffmpeg -filters</a:t>
            </a:r>
            <a:endParaRPr lang="en-US" altLang="zh-CN"/>
          </a:p>
          <a:p>
            <a:pPr lvl="1"/>
            <a:r>
              <a:rPr lang="en-US" altLang="zh-CN"/>
              <a:t>ffmpeg -y	// overwrite without confirmation</a:t>
            </a:r>
            <a:endParaRPr lang="en-US" altLang="zh-CN"/>
          </a:p>
          <a:p>
            <a:pPr lvl="1"/>
            <a:r>
              <a:rPr lang="en-US" altLang="zh-CN"/>
              <a:t>Change video codec to h264</a:t>
            </a:r>
            <a:endParaRPr lang="en-US" altLang="zh-CN"/>
          </a:p>
          <a:p>
            <a:pPr lvl="2"/>
            <a:r>
              <a:rPr lang="en-US" altLang="zh-CN"/>
              <a:t>ffmpeg -i in.mpg -c:v libx264 out.mp4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REFSHAPE" val="364707732"/>
  <p:tag name="KSO_WM_UNIT_PLACING_PICTURE_USER_VIEWPORT" val="{&quot;height&quot;:6390,&quot;width&quot;:13080}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WPS 演示</Application>
  <PresentationFormat>宽屏</PresentationFormat>
  <Paragraphs>45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黑体</vt:lpstr>
      <vt:lpstr>1_A000120140530A02PPBG</vt:lpstr>
      <vt:lpstr>LOREM IPSUM DOLOR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46</cp:revision>
  <dcterms:created xsi:type="dcterms:W3CDTF">2019-06-19T02:08:00Z</dcterms:created>
  <dcterms:modified xsi:type="dcterms:W3CDTF">2020-02-03T03:51:37Z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