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Bash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2/4/2020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TABLE_BEAUTIFY" val="smartTable{1c9fd758-9712-4dea-bfb8-56780a6bfae1}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48e3528c-8aea-40e3-bee9-4782602d0bb5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演示</Application>
  <PresentationFormat>宽屏</PresentationFormat>
  <Paragraphs>129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Bash Notes</vt:lpstr>
      <vt:lpstr>Input Parameters</vt:lpstr>
      <vt:lpstr>String Operations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66</cp:revision>
  <dcterms:created xsi:type="dcterms:W3CDTF">2019-06-19T02:08:00Z</dcterms:created>
  <dcterms:modified xsi:type="dcterms:W3CDTF">2020-02-05T08:55:41Z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