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85" r:id="rId5"/>
    <p:sldId id="257" r:id="rId6"/>
    <p:sldId id="269" r:id="rId7"/>
    <p:sldId id="270" r:id="rId8"/>
    <p:sldId id="271" r:id="rId9"/>
    <p:sldId id="259" r:id="rId10"/>
    <p:sldId id="261" r:id="rId11"/>
    <p:sldId id="263" r:id="rId12"/>
    <p:sldId id="258" r:id="rId13"/>
    <p:sldId id="280" r:id="rId14"/>
    <p:sldId id="260" r:id="rId15"/>
    <p:sldId id="262" r:id="rId16"/>
    <p:sldId id="265" r:id="rId17"/>
    <p:sldId id="2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Docker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051425"/>
            <a:ext cx="9144000" cy="741680"/>
          </a:xfrm>
        </p:spPr>
        <p:txBody>
          <a:bodyPr>
            <a:noAutofit/>
          </a:bodyPr>
          <a:lstStyle/>
          <a:p>
            <a:endParaRPr lang="en-US" altLang="zh-CN" sz="2000"/>
          </a:p>
          <a:p>
            <a:r>
              <a:rPr lang="en-US" altLang="zh-CN" sz="2000"/>
              <a:t>Sparks Lu</a:t>
            </a:r>
            <a:endParaRPr lang="en-US" altLang="zh-CN" sz="2000"/>
          </a:p>
          <a:p>
            <a:r>
              <a:rPr lang="en-US" altLang="zh-CN" sz="2000"/>
              <a:t>Last updated: 1/30/2020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91785" cy="5410200"/>
          </a:xfrm>
        </p:spPr>
        <p:txBody>
          <a:bodyPr>
            <a:normAutofit fontScale="80000"/>
          </a:bodyPr>
          <a:p>
            <a:r>
              <a:rPr lang="en-US" altLang="zh-CN"/>
              <a:t>docker commands</a:t>
            </a:r>
            <a:endParaRPr lang="en-US" altLang="zh-CN"/>
          </a:p>
          <a:p>
            <a:pPr lvl="1"/>
            <a:r>
              <a:rPr lang="en-US" altLang="zh-CN"/>
              <a:t>docker version/info</a:t>
            </a:r>
            <a:endParaRPr lang="en-US" altLang="zh-CN"/>
          </a:p>
          <a:p>
            <a:pPr lvl="1"/>
            <a:r>
              <a:rPr lang="en-US" altLang="zh-CN"/>
              <a:t>docker pull busybox	// pull busy image from docker registry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 run {image-name}	// create a new container and run an image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-it	// interactive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/>
              <a:t>-p {port-number-host}:{port-number-container}</a:t>
            </a:r>
            <a:endParaRPr lang="en-US" altLang="zh-CN"/>
          </a:p>
          <a:p>
            <a:pPr lvl="2"/>
            <a:r>
              <a:rPr lang="en-US" altLang="zh-CN"/>
              <a:t>-d	// daemon mode</a:t>
            </a:r>
            <a:endParaRPr lang="en-US" altLang="zh-CN"/>
          </a:p>
          <a:p>
            <a:pPr lvl="2"/>
            <a:r>
              <a:rPr lang="en-US" altLang="zh-CN"/>
              <a:t>--restart=always</a:t>
            </a:r>
            <a:endParaRPr lang="en-US" altLang="zh-CN"/>
          </a:p>
          <a:p>
            <a:pPr lvl="1"/>
            <a:r>
              <a:rPr lang="en-US" altLang="zh-CN"/>
              <a:t>docker images	// list installed images</a:t>
            </a:r>
            <a:endParaRPr lang="en-US" altLang="zh-CN"/>
          </a:p>
          <a:p>
            <a:pPr lvl="1"/>
            <a:r>
              <a:rPr lang="en-US" altLang="zh-CN"/>
              <a:t>docker image build -t {image-name} .</a:t>
            </a:r>
            <a:endParaRPr lang="en-US" altLang="zh-CN"/>
          </a:p>
          <a:p>
            <a:pPr lvl="1"/>
            <a:r>
              <a:rPr lang="en-US" altLang="zh-CN"/>
              <a:t>docker container run --name {container-name} {image-name}</a:t>
            </a:r>
            <a:endParaRPr lang="en-US" altLang="zh-CN"/>
          </a:p>
          <a:p>
            <a:pPr lvl="1"/>
            <a:r>
              <a:rPr lang="en-US" altLang="zh-CN"/>
              <a:t>docker container rm --force {container-name}</a:t>
            </a:r>
            <a:endParaRPr lang="en-US" altLang="zh-CN"/>
          </a:p>
          <a:p>
            <a:pPr lvl="1"/>
            <a:r>
              <a:rPr lang="en-US" altLang="zh-CN"/>
              <a:t>docker rmi {image-id}</a:t>
            </a:r>
            <a:endParaRPr lang="en-US" altLang="zh-CN"/>
          </a:p>
          <a:p>
            <a:pPr lvl="1"/>
            <a:r>
              <a:rPr lang="en-US" altLang="zh-CN"/>
              <a:t>docker inspect {image-name}</a:t>
            </a:r>
            <a:endParaRPr lang="en-US" altLang="zh-CN"/>
          </a:p>
          <a:p>
            <a:pPr lvl="1"/>
            <a:r>
              <a:rPr lang="en-US" altLang="zh-CN"/>
              <a:t>docker ps	// list containers</a:t>
            </a:r>
            <a:endParaRPr lang="en-US" altLang="zh-CN"/>
          </a:p>
          <a:p>
            <a:pPr lvl="2"/>
            <a:r>
              <a:rPr lang="en-US" altLang="zh-CN" sz="1800"/>
              <a:t>-a	// list all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172210"/>
            <a:ext cx="5391785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000"/>
              <a:t>docker history {image-id}</a:t>
            </a:r>
            <a:endParaRPr lang="en-US" altLang="zh-CN" sz="2000"/>
          </a:p>
          <a:p>
            <a:pPr lvl="1"/>
            <a:r>
              <a:rPr lang="en-US" altLang="zh-CN"/>
              <a:t>docker top/stats/attach/pause/unpause/kill/stop/rm {container-id}</a:t>
            </a:r>
            <a:endParaRPr lang="en-US" altLang="zh-CN"/>
          </a:p>
          <a:p>
            <a:pPr lvl="1"/>
            <a:r>
              <a:rPr lang="en-US" altLang="zh-CN"/>
              <a:t>service docker start/stop	// stop Docker daemon</a:t>
            </a:r>
            <a:endParaRPr lang="en-US" altLang="zh-CN"/>
          </a:p>
          <a:p>
            <a:pPr lvl="1"/>
            <a:r>
              <a:rPr lang="en-US" altLang="zh-CN"/>
              <a:t>docker network ls, docker network inspect {name}</a:t>
            </a:r>
            <a:endParaRPr lang="en-US" altLang="zh-CN"/>
          </a:p>
          <a:p>
            <a:pPr lvl="1"/>
            <a:r>
              <a:rPr lang="en-US" altLang="zh-CN"/>
              <a:t>docker exec -it &lt;container_name&gt; /bin/bash</a:t>
            </a:r>
            <a:endParaRPr lang="en-US" altLang="zh-CN"/>
          </a:p>
          <a:p>
            <a:pPr lvl="1"/>
            <a:r>
              <a:rPr lang="en-US" altLang="zh-CN"/>
              <a:t>docker volume ls, docker volume inspect {volume-name}, docker volume rm {volume-name}, docker volume prune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Volume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211580"/>
            <a:ext cx="6217285" cy="4549140"/>
          </a:xfrm>
        </p:spPr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 sz="2000"/>
              <a:t>Volumes in image are added when run container.</a:t>
            </a:r>
            <a:endParaRPr lang="en-US" altLang="zh-CN"/>
          </a:p>
          <a:p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docker volume ls</a:t>
            </a:r>
            <a:endParaRPr lang="en-US" altLang="zh-CN"/>
          </a:p>
        </p:txBody>
      </p:sp>
      <p:pic>
        <p:nvPicPr>
          <p:cNvPr id="6" name="图片 5" descr="types-of-mounts-volu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6120" y="1366520"/>
            <a:ext cx="4781550" cy="2428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530975" cy="1655445"/>
          </a:xfrm>
        </p:spPr>
        <p:txBody>
          <a:bodyPr>
            <a:normAutofit lnSpcReduction="20000"/>
          </a:bodyPr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 sz="2000"/>
              <a:t>Tells docker how to build an image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Build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docker build -t {image-name}:{tag-name} dir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-t: with tag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369175" y="777875"/>
            <a:ext cx="43414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#This is a sample Image </a:t>
            </a:r>
            <a:endParaRPr lang="zh-CN" altLang="en-US"/>
          </a:p>
          <a:p>
            <a:r>
              <a:rPr lang="zh-CN" altLang="en-US"/>
              <a:t>FROM ubuntu </a:t>
            </a:r>
            <a:endParaRPr lang="zh-CN" altLang="en-US"/>
          </a:p>
          <a:p>
            <a:r>
              <a:rPr lang="zh-CN" altLang="en-US"/>
              <a:t>MAINTAINER demousr@gmail.com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RUN apt-get update </a:t>
            </a:r>
            <a:endParaRPr lang="zh-CN" altLang="en-US"/>
          </a:p>
          <a:p>
            <a:r>
              <a:rPr lang="zh-CN" altLang="en-US"/>
              <a:t>RUN apt-get install –y nginx </a:t>
            </a:r>
            <a:endParaRPr lang="zh-CN" altLang="en-US"/>
          </a:p>
          <a:p>
            <a:r>
              <a:rPr lang="zh-CN" altLang="en-US"/>
              <a:t>CMD [“echo”,”Image created”] 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838200" y="2867025"/>
          <a:ext cx="10904855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25"/>
                <a:gridCol w="5582920"/>
                <a:gridCol w="35344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FROM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Specify what image to pull from the Docker Hub repository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WORKDIR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WORKDIR {dirname}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COPY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Copy local files into container. Preferred than “ADD”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RUN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Mainly used to install new package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CMD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Specify the commands to run within the container. Only one CMD can be executed per Dockerfile.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CMD [“echo”, “Image created”]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MAINTAINER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ENV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environment variable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ENV {key1}={value1}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EXPOSE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Indicates the ports on which a container listens for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ENTRYPOINT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Set the image's main command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VOLUME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Expose storage area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en-US" altLang="zh-CN" sz="2400">
                <a:sym typeface="+mn-ea"/>
              </a:rPr>
              <a:t>Intro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Used to run multiple containers as a single service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docker-compose commands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docker-compose build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up -d	// create and start containers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-d: in daemon mode</a:t>
            </a:r>
            <a:endParaRPr lang="en-US" altLang="zh-CN" sz="2000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docker-compose down	// Stop and remove containers, networks, images and volumes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docker-compose run web env	// show env variables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logs	// show logs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docker-compose ps	// list containers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images	// list images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docker-compose -h		// show help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2400">
                <a:sym typeface="+mn-ea"/>
              </a:rPr>
              <a:t>docker-compose.yml</a:t>
            </a:r>
            <a:endParaRPr lang="en-US" altLang="zh-CN" sz="2400"/>
          </a:p>
          <a:p>
            <a:pPr lvl="1"/>
            <a:r>
              <a:rPr lang="en-US" altLang="zh-CN" sz="2400"/>
              <a:t>ports {host}:{container}, ports {container}</a:t>
            </a:r>
            <a:endParaRPr lang="en-US" altLang="zh-CN" sz="2400"/>
          </a:p>
          <a:p>
            <a:pPr lvl="1"/>
            <a:r>
              <a:rPr lang="en-US" altLang="zh-CN" sz="2400"/>
              <a:t>expose</a:t>
            </a:r>
            <a:endParaRPr lang="en-US" altLang="zh-CN" sz="2400"/>
          </a:p>
          <a:p>
            <a:pPr lvl="2"/>
            <a:r>
              <a:rPr lang="en-US" altLang="zh-CN" sz="2160"/>
              <a:t>ports are not exposed to host machine, only exposed to linked services</a:t>
            </a:r>
            <a:endParaRPr lang="en-US" altLang="zh-CN" sz="216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docker-machine commands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docker-machine create  -d virtualbox {machine-name}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160">
                <a:sym typeface="+mn-ea"/>
              </a:rPr>
              <a:t>-d/--driver: which provider the machine should be created on (VirtualBox, DigitalOcean, AWS, etc.)</a:t>
            </a:r>
            <a:endParaRPr lang="en-US" altLang="zh-CN" sz="2160"/>
          </a:p>
          <a:p>
            <a:pPr lvl="1"/>
            <a:r>
              <a:rPr lang="en-US" altLang="zh-CN" sz="2400">
                <a:sym typeface="+mn-ea"/>
              </a:rPr>
              <a:t>eval $(docker-machine env dev)</a:t>
            </a:r>
            <a:endParaRPr lang="en-US" altLang="zh-CN" sz="2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400">
                <a:sym typeface="+mn-ea"/>
              </a:rPr>
              <a:t>docker-machine ls</a:t>
            </a:r>
            <a:endParaRPr lang="en-US" altLang="zh-CN" sz="2400"/>
          </a:p>
          <a:p>
            <a:pPr lvl="1"/>
            <a:r>
              <a:rPr lang="en-US" altLang="zh-CN" sz="2400"/>
              <a:t>docker-machine ip default</a:t>
            </a:r>
            <a:endParaRPr lang="en-US" altLang="zh-CN" sz="2400"/>
          </a:p>
          <a:p>
            <a:pPr lvl="1"/>
            <a:r>
              <a:rPr lang="en-US" altLang="zh-CN" sz="2400"/>
              <a:t>docker-machine start {docker-machine-name}</a:t>
            </a:r>
            <a:endParaRPr lang="en-US" altLang="zh-CN" sz="2400"/>
          </a:p>
          <a:p>
            <a:pPr lvl="1"/>
            <a:r>
              <a:rPr lang="en-US" altLang="zh-CN" sz="2400"/>
              <a:t>eval "$(docker-machine env dev)"	# make a machine active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https://www.tutorialspoint.com/docker/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zh-CN" altLang="en-US"/>
              <a:t>https://docs.docker.com/develop/develop-images/dockerfile_best-practices/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0885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Docker: a platform to build, share, and run applications with containers</a:t>
            </a:r>
            <a:endParaRPr lang="en-US" altLang="zh-CN"/>
          </a:p>
          <a:p>
            <a:pPr lvl="1"/>
            <a:r>
              <a:rPr lang="en-US" altLang="zh-CN"/>
              <a:t>container: a running process</a:t>
            </a:r>
            <a:endParaRPr lang="en-US" altLang="zh-CN"/>
          </a:p>
          <a:p>
            <a:pPr lvl="1"/>
            <a:r>
              <a:rPr lang="en-US" altLang="zh-CN"/>
              <a:t>Docker image: everything needed to run an application</a:t>
            </a:r>
            <a:endParaRPr lang="en-US" altLang="zh-CN"/>
          </a:p>
          <a:p>
            <a:pPr lvl="1"/>
            <a:r>
              <a:rPr lang="en-US" altLang="zh-CN"/>
              <a:t>Dokerfile: describe how to assemble a private filesystem for a container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Docker for Windows</a:t>
            </a:r>
            <a:endParaRPr lang="en-US" altLang="zh-CN"/>
          </a:p>
          <a:p>
            <a:pPr lvl="2"/>
            <a:r>
              <a:rPr lang="en-US" altLang="zh-CN"/>
              <a:t>https://github.com/docker/toolbox/releases</a:t>
            </a:r>
            <a:endParaRPr lang="en-US" altLang="zh-CN"/>
          </a:p>
          <a:p>
            <a:pPr lvl="2"/>
            <a:r>
              <a:rPr lang="en-US" altLang="zh-CN"/>
              <a:t>Start “Docker Quickstart Terminal”</a:t>
            </a:r>
            <a:endParaRPr lang="en-US" altLang="zh-CN"/>
          </a:p>
          <a:p>
            <a:pPr lvl="1"/>
            <a:r>
              <a:rPr lang="en-US" altLang="zh-CN"/>
              <a:t>Linux</a:t>
            </a:r>
            <a:endParaRPr lang="en-US" altLang="zh-CN"/>
          </a:p>
          <a:p>
            <a:pPr lvl="2"/>
            <a:r>
              <a:rPr lang="en-US" altLang="zh-CN"/>
              <a:t>sudo apt install apt-transport-https ca-certificates curl gnupg-agent software-properties-common</a:t>
            </a:r>
            <a:endParaRPr lang="en-US" altLang="zh-CN"/>
          </a:p>
          <a:p>
            <a:pPr lvl="2"/>
            <a:r>
              <a:rPr lang="en-US" altLang="zh-CN"/>
              <a:t>curl -fsSL https://download.docker.com/linux/ubuntu/gpg | sudo apt-key add -</a:t>
            </a:r>
            <a:endParaRPr lang="en-US" altLang="zh-CN"/>
          </a:p>
          <a:p>
            <a:pPr lvl="1"/>
            <a:r>
              <a:rPr lang="en-US" altLang="zh-CN"/>
              <a:t>Test install: docker run hello-world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7060" y="1330960"/>
            <a:ext cx="3848100" cy="2657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Ubuntu16.04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en-US" altLang="zh-CN"/>
              <a:t>Install Docker Engine - Community (deb)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 sz="2000"/>
              <a:t>Download and install .deb for docker-ce docker-ce-cli, and containerd.io from https://download.docker.com/linux/ubuntu/dists/</a:t>
            </a:r>
            <a:endParaRPr lang="en-US" altLang="zh-CN" sz="2000"/>
          </a:p>
          <a:p>
            <a:pPr lvl="1" fontAlgn="auto">
              <a:lnSpc>
                <a:spcPct val="100000"/>
              </a:lnSpc>
            </a:pPr>
            <a:r>
              <a:rPr lang="en-US" altLang="zh-CN" sz="2000"/>
              <a:t>sudo docker run hello-world	# test installation</a:t>
            </a:r>
            <a:endParaRPr lang="en-US" altLang="zh-CN" sz="2000"/>
          </a:p>
          <a:p>
            <a:pPr fontAlgn="auto">
              <a:lnSpc>
                <a:spcPct val="100000"/>
              </a:lnSpc>
            </a:pPr>
            <a:r>
              <a:rPr lang="en-US" altLang="zh-CN"/>
              <a:t>Install Docker 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curl -L "https://github.com/docker/compose/releases/download/1.25.3/docker-compose-$(uname -s)-$(uname -m)" -o /usr/local/bin/docker-compose	# slow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curl -L https://get.daocloud.io/docker/compose/releases/download/1.25.3/docker-compose-`uname -s`-`uname -m` -o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chmod +x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docker-compose --version	# test installation</a:t>
            </a:r>
            <a:endParaRPr lang="en-US" altLang="zh-CN"/>
          </a:p>
          <a:p>
            <a:pPr lvl="0" fontAlgn="auto">
              <a:lnSpc>
                <a:spcPct val="100000"/>
              </a:lnSpc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 16.04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Install Docker Machine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Download docker-machine from https://github.com/docker/machine/releases/download/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docker-machine --version	# test installation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https://www.virtualbox.org/download/oracle_vbox_2016.asc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sh -c 'echo "deb http://download.virtualbox.org/virtualbox/debian $(lsb_release -sc) contrib" &gt;&gt; /etc/apt/sources.list.d/virtualbox.list'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update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install virtualbox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Aliyun Ubuntu 16.04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Engine</a:t>
            </a:r>
            <a:endParaRPr lang="en-US" altLang="zh-CN"/>
          </a:p>
          <a:p>
            <a:pPr lvl="1"/>
            <a:r>
              <a:rPr lang="zh-CN" altLang="en-US"/>
              <a:t>sudo curl -fsSL https://get.docker.com | bash -s docker --mirror Aliyun</a:t>
            </a:r>
            <a:endParaRPr lang="zh-CN" altLang="en-US"/>
          </a:p>
          <a:p>
            <a:pPr lvl="1"/>
            <a:r>
              <a:rPr lang="zh-CN" altLang="en-US"/>
              <a:t>sudo -E sh -c 'apt-get install -y -qq --no-install-recommends docker-ce &gt;/dev/null'</a:t>
            </a:r>
            <a:endParaRPr lang="zh-CN" altLang="en-US"/>
          </a:p>
          <a:p>
            <a:pPr lvl="1"/>
            <a:r>
              <a:rPr lang="zh-CN" altLang="en-US"/>
              <a:t>sudo -E sh -c 'docker version'</a:t>
            </a:r>
            <a:endParaRPr lang="zh-CN" altLang="en-US"/>
          </a:p>
          <a:p>
            <a:pPr lvl="1"/>
            <a:r>
              <a:rPr lang="en-US" altLang="zh-CN"/>
              <a:t>sudo docker run hello-world	# test install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  <a:p>
            <a:pPr lvl="1"/>
            <a:r>
              <a:rPr lang="en-US" altLang="zh-CN"/>
              <a:t>Bundle a multi-container application into a single app</a:t>
            </a:r>
            <a:endParaRPr lang="en-US" altLang="zh-CN"/>
          </a:p>
          <a:p>
            <a:pPr lvl="1"/>
            <a:r>
              <a:rPr lang="en-US" altLang="zh-CN"/>
              <a:t>docker-compose --version</a:t>
            </a:r>
            <a:endParaRPr lang="en-US" altLang="zh-CN"/>
          </a:p>
          <a:p>
            <a:pPr lvl="0"/>
            <a:r>
              <a:rPr lang="en-US" altLang="zh-CN"/>
              <a:t>Docker Machine</a:t>
            </a:r>
            <a:endParaRPr lang="en-US" altLang="zh-CN"/>
          </a:p>
          <a:p>
            <a:pPr lvl="1"/>
            <a:r>
              <a:rPr lang="en-US" altLang="zh-CN"/>
              <a:t>Create Docker hosts both locally and in the cloud</a:t>
            </a:r>
            <a:endParaRPr lang="en-US" altLang="zh-CN"/>
          </a:p>
          <a:p>
            <a:pPr lvl="1"/>
            <a:r>
              <a:rPr lang="en-US" altLang="zh-CN"/>
              <a:t>docker-machine --version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014970" y="557403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Engine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645015" y="287210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 Client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645015" y="359918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03035" y="4846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9645015" y="1417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Kitematic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Working Logic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63004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Client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27189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Daemon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719955" y="3037205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015480" y="342900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02200" y="265938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contact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717665" y="2989580"/>
            <a:ext cx="232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pull from Docker Hub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106920" y="435483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09105" y="3902075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a new container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850765" y="5293360"/>
            <a:ext cx="15773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50765" y="475805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stream output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Container Lifecycle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9865" y="1283970"/>
            <a:ext cx="7110730" cy="4290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UNIT_TABLE_BEAUTIFY" val="smartTable{f3b8ad3b-3471-476b-85f1-dbcd5eb37b20}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5191</Words>
  <Application>WPS 演示</Application>
  <PresentationFormat>宽屏</PresentationFormat>
  <Paragraphs>228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Docker Notes</vt:lpstr>
      <vt:lpstr>PowerPoint 演示文稿</vt:lpstr>
      <vt:lpstr>Intro</vt:lpstr>
      <vt:lpstr>Install on Ubuntu16.04</vt:lpstr>
      <vt:lpstr>Install On Ubuntu 16.04</vt:lpstr>
      <vt:lpstr>Install On Aliyun Ubuntu 16.04</vt:lpstr>
      <vt:lpstr>Components</vt:lpstr>
      <vt:lpstr>Working Logic</vt:lpstr>
      <vt:lpstr>Container Lifecycle</vt:lpstr>
      <vt:lpstr>Docker</vt:lpstr>
      <vt:lpstr>Docker Volume</vt:lpstr>
      <vt:lpstr>Dockerfile</vt:lpstr>
      <vt:lpstr>Docker Compose</vt:lpstr>
      <vt:lpstr>Docker Machine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213</cp:revision>
  <dcterms:created xsi:type="dcterms:W3CDTF">2019-06-19T02:08:00Z</dcterms:created>
  <dcterms:modified xsi:type="dcterms:W3CDTF">2020-02-07T10:33:13Z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