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2" r:id="rId4"/>
    <p:sldId id="266" r:id="rId5"/>
    <p:sldId id="263" r:id="rId6"/>
    <p:sldId id="268" r:id="rId7"/>
    <p:sldId id="261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>
                <a:latin typeface="+mj-lt"/>
                <a:ea typeface="+mj-ea"/>
              </a:rPr>
              <a:t>Aliyun Notes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558165"/>
          </a:xfrm>
        </p:spPr>
        <p:txBody>
          <a:bodyPr>
            <a:noAutofit/>
          </a:bodyPr>
          <a:p>
            <a:r>
              <a:rPr lang="en-US" altLang="zh-CN" sz="1400" smtClean="0">
                <a:latin typeface="+mn-lt"/>
                <a:ea typeface="+mn-ea"/>
              </a:rPr>
              <a:t>Sparks Lu</a:t>
            </a:r>
            <a:endParaRPr lang="en-US" altLang="zh-CN" sz="1400" smtClean="0">
              <a:latin typeface="+mn-lt"/>
              <a:ea typeface="+mn-ea"/>
            </a:endParaRPr>
          </a:p>
          <a:p>
            <a:r>
              <a:rPr lang="en-US" altLang="zh-CN" sz="1400" smtClean="0">
                <a:latin typeface="+mn-lt"/>
                <a:ea typeface="+mn-ea"/>
              </a:rPr>
              <a:t>Last updated: 6/19/2017</a:t>
            </a:r>
            <a:endParaRPr lang="en-US" altLang="zh-CN" sz="14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853565" y="1901825"/>
            <a:ext cx="4041775" cy="145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ECS (Elastic Computing Service)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853565" y="3575685"/>
            <a:ext cx="4041775" cy="145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OSS (Object Storage Service)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703695" y="1901825"/>
            <a:ext cx="4041775" cy="14547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RDS (Remote DB Service)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Get IP Address of ECS from Ali</a:t>
            </a:r>
            <a:endParaRPr lang="en-US" altLang="zh-CN">
              <a:sym typeface="+mn-ea"/>
            </a:endParaRPr>
          </a:p>
          <a:p>
            <a:r>
              <a:rPr lang="en-US" altLang="zh-CN"/>
              <a:t>Log in with root</a:t>
            </a:r>
            <a:endParaRPr lang="en-US" altLang="zh-CN"/>
          </a:p>
          <a:p>
            <a:r>
              <a:rPr lang="en-US" altLang="zh-CN"/>
              <a:t>Create new user account</a:t>
            </a:r>
            <a:endParaRPr lang="en-US" altLang="zh-CN"/>
          </a:p>
          <a:p>
            <a:r>
              <a:rPr lang="en-US" altLang="zh-CN"/>
              <a:t>Install Apache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sudo apt install apache</a:t>
            </a:r>
            <a:endParaRPr lang="en-US" altLang="zh-CN"/>
          </a:p>
          <a:p>
            <a:pPr lvl="0" algn="l">
              <a:buClrTx/>
              <a:buSzTx/>
              <a:buChar char="〉"/>
            </a:pPr>
            <a:r>
              <a:rPr lang="en-US" altLang="zh-CN"/>
              <a:t>设置安全组规则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en-US" altLang="zh-CN"/>
              <a:t>Add HTTP 80 port rule</a:t>
            </a:r>
            <a:endParaRPr lang="en-US" altLang="zh-CN"/>
          </a:p>
          <a:p>
            <a:pPr lvl="0" algn="l">
              <a:buClrTx/>
              <a:buSzTx/>
              <a:buChar char="〉"/>
            </a:pPr>
            <a:r>
              <a:rPr lang="en-US" altLang="zh-CN"/>
              <a:t>域名解析</a:t>
            </a:r>
            <a:endParaRPr lang="en-US" altLang="zh-CN"/>
          </a:p>
          <a:p>
            <a:pPr lvl="1">
              <a:buFont typeface="Wingdings" panose="05000000000000000000" charset="0"/>
              <a:buChar char=""/>
            </a:pPr>
            <a:r>
              <a:rPr lang="zh-CN" altLang="zh-CN"/>
              <a:t>域名管理</a:t>
            </a:r>
            <a:r>
              <a:rPr lang="en-US" altLang="zh-CN"/>
              <a:t>-</a:t>
            </a:r>
            <a:r>
              <a:rPr lang="zh-CN" altLang="en-US"/>
              <a:t>》解析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OSS</a:t>
            </a:r>
            <a:endParaRPr lang="en-US" altLang="zh-CN"/>
          </a:p>
        </p:txBody>
      </p:sp>
      <p:sp>
        <p:nvSpPr>
          <p:cNvPr id="4" name="圆柱形 3"/>
          <p:cNvSpPr/>
          <p:nvPr/>
        </p:nvSpPr>
        <p:spPr>
          <a:xfrm>
            <a:off x="1651635" y="2082165"/>
            <a:ext cx="7969250" cy="379476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Bucket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764155" y="3337560"/>
            <a:ext cx="1597660" cy="9417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Development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 Environment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 Python SDK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pip install aliyun-python-sdk-core</a:t>
            </a:r>
            <a:endParaRPr lang="en-US" altLang="zh-CN" sz="1620">
              <a:sym typeface="+mn-ea"/>
            </a:endParaRPr>
          </a:p>
          <a:p>
            <a:pPr lvl="2"/>
            <a:r>
              <a:rPr lang="en-US" altLang="zh-CN" sz="1620">
                <a:sym typeface="+mn-ea"/>
              </a:rPr>
              <a:t>pip install aliyun-python-sdk-oss</a:t>
            </a:r>
            <a:endParaRPr lang="en-US" altLang="zh-CN" sz="1620">
              <a:sym typeface="+mn-ea"/>
            </a:endParaRPr>
          </a:p>
          <a:p>
            <a:pPr lvl="2"/>
            <a:r>
              <a:rPr lang="en-US" altLang="zh-CN" sz="1620">
                <a:sym typeface="+mn-ea"/>
              </a:rPr>
              <a:t>pip install oss2</a:t>
            </a:r>
            <a:endParaRPr lang="en-US" altLang="zh-CN" sz="1620">
              <a:sym typeface="+mn-ea"/>
            </a:endParaRPr>
          </a:p>
          <a:p>
            <a:pPr lvl="2"/>
            <a:r>
              <a:rPr lang="en-US" altLang="zh-CN" sz="1620"/>
              <a:t>oss-admin</a:t>
            </a:r>
            <a:endParaRPr lang="en-US" altLang="zh-CN" sz="1620"/>
          </a:p>
          <a:p>
            <a:pPr lvl="3"/>
            <a:r>
              <a:rPr lang="en-US" altLang="zh-CN" sz="1620">
                <a:sym typeface="+mn-ea"/>
              </a:rPr>
              <a:t>git clone https://github.com/aliyun/aliyun-openapi-python-sdk.git</a:t>
            </a:r>
            <a:endParaRPr lang="en-US" altLang="zh-CN" sz="1620">
              <a:sym typeface="+mn-ea"/>
            </a:endParaRPr>
          </a:p>
          <a:p>
            <a:pPr lvl="3"/>
            <a:r>
              <a:rPr lang="en-US" altLang="zh-CN" sz="162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cd aliyun-python-sdk-ossadmin</a:t>
            </a:r>
            <a:endParaRPr lang="en-US" altLang="zh-CN" sz="162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3"/>
            <a:r>
              <a:rPr lang="en-US" altLang="zh-CN" sz="162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sudo python setup.py install</a:t>
            </a:r>
            <a:endParaRPr lang="en-US" altLang="zh-CN" sz="162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References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https://help.aliyun.com/document_detail/112147.html?spm=a2c4g.11186623.6.653.6f7650a46zI0mW</a:t>
            </a:r>
            <a:endParaRPr lang="en-US" altLang="zh-CN" sz="1800">
              <a:sym typeface="+mn-ea"/>
            </a:endParaRPr>
          </a:p>
          <a:p>
            <a:pPr lvl="3"/>
            <a:endParaRPr lang="en-US" altLang="zh-CN" sz="1620"/>
          </a:p>
          <a:p>
            <a:pPr lvl="2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for OSS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575435" y="2225675"/>
            <a:ext cx="3585210" cy="11410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Service</a:t>
            </a:r>
            <a:endParaRPr lang="en-US" altLang="zh-CN" sz="2400"/>
          </a:p>
          <a:p>
            <a:pPr algn="ctr"/>
            <a:r>
              <a:rPr lang="en-US" altLang="zh-CN"/>
              <a:t>(To get bucket)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551805" y="1418590"/>
            <a:ext cx="5970905" cy="27552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Bucket</a:t>
            </a:r>
            <a:endParaRPr lang="en-US" altLang="zh-CN" sz="24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create_bucket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put_object_from_file/put_object/resumable_upload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init_multipart_upload/upload_part/complete_multipart_upload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append_object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get_object_to_file/get_object/resumable_download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delete_object</a:t>
            </a:r>
            <a:endParaRPr lang="en-US" altLang="zh-CN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/>
              <a:t>get_bucket_acl/put_bucket_acl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5160645" y="2796540"/>
            <a:ext cx="39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692265" y="4500880"/>
            <a:ext cx="3585210" cy="11410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Object</a:t>
            </a:r>
            <a:endParaRPr lang="en-US" altLang="zh-CN" sz="2400"/>
          </a:p>
          <a:p>
            <a:pPr algn="ctr"/>
            <a:r>
              <a:rPr lang="en-US" altLang="zh-CN"/>
              <a:t>(put, get, delete)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2"/>
            <a:endCxn id="7" idx="0"/>
          </p:cNvCxnSpPr>
          <p:nvPr/>
        </p:nvCxnSpPr>
        <p:spPr>
          <a:xfrm flipH="1">
            <a:off x="8484870" y="4173855"/>
            <a:ext cx="52705" cy="32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18870" y="4700270"/>
            <a:ext cx="2329815" cy="827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BucketIterator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118870" y="5641975"/>
            <a:ext cx="2329815" cy="8274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ObjectIterator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for SMS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148590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https://api.aliyun.com/?spm=a2c4g.11186623.2.17.7a1359adnVpfEa#/?product=Dysmsapi&amp;lang=PYTHON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38200" y="2816225"/>
            <a:ext cx="6937375" cy="36245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aliyunsdkcore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53185" y="3505835"/>
            <a:ext cx="2896870" cy="2625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Client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37075" y="3491230"/>
            <a:ext cx="2896870" cy="2625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Request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24330" y="4220845"/>
            <a:ext cx="178054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ACSClient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765675" y="4084955"/>
            <a:ext cx="2247265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CommonRequest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954010" y="1978660"/>
            <a:ext cx="413321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request = CommonRequest()</a:t>
            </a:r>
            <a:endParaRPr lang="zh-CN" altLang="en-US" sz="1400"/>
          </a:p>
          <a:p>
            <a:r>
              <a:rPr lang="zh-CN" altLang="en-US" sz="1400"/>
              <a:t>request.set_accept_format('json')</a:t>
            </a:r>
            <a:endParaRPr lang="zh-CN" altLang="en-US" sz="1400"/>
          </a:p>
          <a:p>
            <a:r>
              <a:rPr lang="zh-CN" altLang="en-US" sz="1400"/>
              <a:t>request.set_domain('dysmsapi.aliyuncs.com')</a:t>
            </a:r>
            <a:endParaRPr lang="zh-CN" altLang="en-US" sz="1400"/>
          </a:p>
          <a:p>
            <a:r>
              <a:rPr lang="zh-CN" altLang="en-US" sz="1400"/>
              <a:t>request.set_method('POST')</a:t>
            </a:r>
            <a:endParaRPr lang="zh-CN" altLang="en-US" sz="1400"/>
          </a:p>
          <a:p>
            <a:r>
              <a:rPr lang="zh-CN" altLang="en-US" sz="1400"/>
              <a:t>request.set_protocol_type('https')</a:t>
            </a:r>
            <a:endParaRPr lang="zh-CN" altLang="en-US" sz="1400"/>
          </a:p>
          <a:p>
            <a:r>
              <a:rPr lang="zh-CN" altLang="en-US" sz="1400"/>
              <a:t>request.set_version('2017-05-25')</a:t>
            </a:r>
            <a:endParaRPr lang="zh-CN" altLang="en-US" sz="1400"/>
          </a:p>
          <a:p>
            <a:r>
              <a:rPr lang="zh-CN" altLang="en-US" sz="1400"/>
              <a:t>request.set_action_name('SendSms')</a:t>
            </a:r>
            <a:endParaRPr lang="zh-CN" altLang="en-US" sz="1400"/>
          </a:p>
          <a:p>
            <a:r>
              <a:rPr lang="zh-CN" altLang="en-US" sz="1400"/>
              <a:t>request.add_query_param('RegionId', 'cn-beijing')</a:t>
            </a:r>
            <a:endParaRPr lang="zh-CN" altLang="en-US" sz="1400"/>
          </a:p>
          <a:p>
            <a:r>
              <a:rPr lang="zh-CN" altLang="en-US" sz="1400"/>
              <a:t>request.add_query_param('PhoneNumbers', phone_no)</a:t>
            </a:r>
            <a:endParaRPr lang="zh-CN" altLang="en-US" sz="1400"/>
          </a:p>
          <a:p>
            <a:r>
              <a:rPr lang="en-US" altLang="zh-CN" sz="1400"/>
              <a:t>r</a:t>
            </a:r>
            <a:r>
              <a:rPr lang="zh-CN" altLang="en-US" sz="1400"/>
              <a:t>equest.add_query_param('SignName', self._sign_name)</a:t>
            </a:r>
            <a:endParaRPr lang="zh-CN" altLang="en-US" sz="1400"/>
          </a:p>
          <a:p>
            <a:r>
              <a:rPr lang="en-US" altLang="zh-CN" sz="1400"/>
              <a:t>r</a:t>
            </a:r>
            <a:r>
              <a:rPr lang="zh-CN" altLang="en-US" sz="1400"/>
              <a:t>equest.add_query_param('TemplateCode', self._template_code)</a:t>
            </a:r>
            <a:endParaRPr lang="zh-CN" altLang="en-US" sz="1400"/>
          </a:p>
          <a:p>
            <a:r>
              <a:rPr lang="zh-CN" altLang="en-US" sz="1400"/>
              <a:t>params = {}</a:t>
            </a:r>
            <a:endParaRPr lang="zh-CN" altLang="en-US" sz="1400"/>
          </a:p>
          <a:p>
            <a:r>
              <a:rPr lang="zh-CN" altLang="en-US" sz="1400"/>
              <a:t>params['code'] = code</a:t>
            </a:r>
            <a:endParaRPr lang="zh-CN" altLang="en-US" sz="1400"/>
          </a:p>
          <a:p>
            <a:r>
              <a:rPr lang="zh-CN" altLang="en-US" sz="1400"/>
              <a:t>request.add_query_param('TemplateParam', params)</a:t>
            </a:r>
            <a:endParaRPr lang="zh-CN" altLang="en-US" sz="1400"/>
          </a:p>
          <a:p>
            <a:r>
              <a:rPr lang="zh-CN" altLang="en-US" sz="1400"/>
              <a:t>response = self._client.do_action(request)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50595" y="1593215"/>
            <a:ext cx="5022850" cy="1388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ACSClient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ACSClient('accessKeyId', 'accessSecret', 'cn-beijing')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do_action(request)	// return response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188710" y="1593215"/>
            <a:ext cx="5165090" cy="269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CommonRequest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set_accept_format('json')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set_domain('dysmsapi.aliyuncs.com')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set_method('POST')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set_protocol_type('https')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set_version('2017-05-25')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set_action_name('SendSms')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/>
              <a:t>add_query_param('RegionId', 'cn-beijing')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WPS 演示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A000120140530A02PPBG</vt:lpstr>
      <vt:lpstr>Aliyun Notes</vt:lpstr>
      <vt:lpstr>Concepts</vt:lpstr>
      <vt:lpstr>Set up</vt:lpstr>
      <vt:lpstr>OSS</vt:lpstr>
      <vt:lpstr>PowerPoint 演示文稿</vt:lpstr>
      <vt:lpstr>Setup Environment</vt:lpstr>
      <vt:lpstr>Python API for OSS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102</cp:revision>
  <dcterms:created xsi:type="dcterms:W3CDTF">2015-05-05T08:02:00Z</dcterms:created>
  <dcterms:modified xsi:type="dcterms:W3CDTF">2020-02-04T08:41:33Z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