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63" r:id="rId5"/>
    <p:sldId id="257" r:id="rId6"/>
    <p:sldId id="258" r:id="rId7"/>
    <p:sldId id="260" r:id="rId8"/>
    <p:sldId id="259" r:id="rId9"/>
    <p:sldId id="282" r:id="rId10"/>
    <p:sldId id="262" r:id="rId11"/>
    <p:sldId id="264" r:id="rId12"/>
    <p:sldId id="272" r:id="rId13"/>
    <p:sldId id="275" r:id="rId14"/>
    <p:sldId id="271" r:id="rId15"/>
    <p:sldId id="278" r:id="rId16"/>
    <p:sldId id="280" r:id="rId17"/>
    <p:sldId id="281" r:id="rId18"/>
    <p:sldId id="270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2/12/2020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95925" cy="5409565"/>
          </a:xfrm>
        </p:spPr>
        <p:txBody>
          <a:bodyPr>
            <a:normAutofit fontScale="6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DB toolkit and ORM(Object-Relational Mapper) implementation written in Python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flask-sqlalchemy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db = SQLAlchemy(app)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db.create_all()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class MyModel(db.Model)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MyModel.query.all()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MyModel.query.filter_by(field='value').all()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MyModel.query.filter_by(filed='value').first()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MyModel.query.order_by(MyModel.field).all()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db.session.add(obj)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db.session.delete(obj)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db.session.flush()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db.session.commit()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560820" y="1211580"/>
          <a:ext cx="5105400" cy="281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995"/>
                <a:gridCol w="349440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60820" y="4393565"/>
            <a:ext cx="457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SQLite3: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sudo apt install sqlite3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sqlite3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.help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.open {db_filename}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.tables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select * from {table_name};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.quit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65420"/>
          </a:xfrm>
        </p:spPr>
        <p:txBody>
          <a:bodyPr>
            <a:normAutofit fontScale="70000"/>
          </a:bodyPr>
          <a:p>
            <a:r>
              <a:rPr lang="en-US" altLang="zh-CN"/>
              <a:t>Request</a:t>
            </a:r>
            <a:endParaRPr lang="en-US" altLang="zh-CN"/>
          </a:p>
          <a:p>
            <a:pPr lvl="1"/>
            <a:r>
              <a:rPr lang="en-US" altLang="zh-CN"/>
              <a:t>from flask import request</a:t>
            </a:r>
            <a:endParaRPr lang="en-US" altLang="zh-CN"/>
          </a:p>
          <a:p>
            <a:pPr lvl="1"/>
            <a:r>
              <a:rPr lang="en-US" altLang="zh-CN"/>
              <a:t>request.method</a:t>
            </a:r>
            <a:endParaRPr lang="en-US" altLang="zh-CN"/>
          </a:p>
          <a:p>
            <a:pPr lvl="1"/>
            <a:r>
              <a:rPr lang="en-US" altLang="zh-CN"/>
              <a:t>request.path</a:t>
            </a:r>
            <a:endParaRPr lang="en-US" altLang="zh-CN"/>
          </a:p>
          <a:p>
            <a:pPr lvl="1"/>
            <a:r>
              <a:rPr lang="en-US" altLang="zh-CN"/>
              <a:t>GET: request.args.get('username')</a:t>
            </a:r>
            <a:endParaRPr lang="en-US" altLang="zh-CN"/>
          </a:p>
          <a:p>
            <a:pPr lvl="1"/>
            <a:r>
              <a:rPr lang="en-US" altLang="zh-CN"/>
              <a:t>POST: request.form.get('username'), request.files</a:t>
            </a:r>
            <a:endParaRPr lang="en-US" altLang="zh-CN"/>
          </a:p>
          <a:p>
            <a:pPr lvl="0"/>
            <a:r>
              <a:rPr lang="en-US" altLang="zh-CN"/>
              <a:t>Upload</a:t>
            </a:r>
            <a:endParaRPr lang="en-US" altLang="zh-CN"/>
          </a:p>
          <a:p>
            <a:pPr lvl="1"/>
            <a:r>
              <a:rPr lang="en-US" altLang="zh-CN" sz="2000"/>
              <a:t>f = request.files['the_file']</a:t>
            </a:r>
            <a:endParaRPr lang="en-US" altLang="zh-CN" sz="2000"/>
          </a:p>
          <a:p>
            <a:pPr lvl="1"/>
            <a:r>
              <a:rPr lang="en-US" altLang="zh-CN" sz="2000"/>
              <a:t>f.save('/tmp' + f.filename)</a:t>
            </a:r>
            <a:endParaRPr lang="en-US" altLang="zh-CN" sz="2000"/>
          </a:p>
          <a:p>
            <a:pPr lvl="0"/>
            <a:r>
              <a:rPr lang="en-US" altLang="zh-CN" sz="2400"/>
              <a:t>Cookie</a:t>
            </a:r>
            <a:endParaRPr lang="en-US" altLang="zh-CN" sz="2400"/>
          </a:p>
          <a:p>
            <a:pPr lvl="1"/>
            <a:r>
              <a:rPr lang="en-US" altLang="zh-CN" sz="2000"/>
              <a:t>request.cookies.get('username')</a:t>
            </a:r>
            <a:endParaRPr lang="en-US" altLang="zh-CN" sz="2000"/>
          </a:p>
          <a:p>
            <a:pPr lvl="1"/>
            <a:r>
              <a:rPr lang="en-US" altLang="zh-CN" sz="2000"/>
              <a:t>resp = make_response(render_template(...))</a:t>
            </a:r>
            <a:endParaRPr lang="en-US" altLang="zh-CN" sz="2000"/>
          </a:p>
          <a:p>
            <a:pPr lvl="1"/>
            <a:r>
              <a:rPr lang="en-US" altLang="zh-CN" sz="2000"/>
              <a:t>resp.set_cookie('username', 'un1')</a:t>
            </a:r>
            <a:endParaRPr lang="en-US" altLang="zh-CN"/>
          </a:p>
          <a:p>
            <a:pPr lvl="0"/>
            <a:r>
              <a:rPr lang="en-US" altLang="zh-CN"/>
              <a:t>Session</a:t>
            </a:r>
            <a:endParaRPr lang="en-US" altLang="zh-CN"/>
          </a:p>
          <a:p>
            <a:pPr lvl="1"/>
            <a:r>
              <a:rPr lang="en-US" altLang="zh-CN"/>
              <a:t>implemented on top of cookie, signs the cookies cryptographically</a:t>
            </a:r>
            <a:endParaRPr lang="en-US" altLang="zh-CN"/>
          </a:p>
          <a:p>
            <a:pPr lvl="1"/>
            <a:r>
              <a:rPr lang="en-US" altLang="zh-CN"/>
              <a:t>app.secret_key = os.urandom(12)</a:t>
            </a:r>
            <a:endParaRPr lang="en-US" altLang="zh-CN"/>
          </a:p>
          <a:p>
            <a:pPr lvl="1"/>
            <a:r>
              <a:rPr lang="en-US" altLang="zh-CN"/>
              <a:t>session['username'] = 'aaa'</a:t>
            </a:r>
            <a:endParaRPr lang="en-US" altLang="zh-CN"/>
          </a:p>
          <a:p>
            <a:pPr lvl="1"/>
            <a:r>
              <a:rPr lang="en-US" altLang="zh-CN"/>
              <a:t>session.pop('username', None)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Session</a:t>
            </a:r>
            <a:endParaRPr lang="en-US" altLang="zh-CN"/>
          </a:p>
          <a:p>
            <a:pPr lvl="1"/>
            <a:r>
              <a:rPr lang="en-US" altLang="zh-CN"/>
              <a:t>app.secret_key = 'AAA'</a:t>
            </a:r>
            <a:endParaRPr lang="en-US" altLang="zh-CN"/>
          </a:p>
          <a:p>
            <a:pPr lvl="1"/>
            <a:r>
              <a:rPr lang="en-US" altLang="zh-CN"/>
              <a:t>session['username'] = 'un1'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45491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UNIT_TABLE_BEAUTIFY" val="smartTable{374ed1ad-ebe7-4bed-8289-1ef287e363d7}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5076</Words>
  <Application>WPS 演示</Application>
  <PresentationFormat>宽屏</PresentationFormat>
  <Paragraphs>270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Request</vt:lpstr>
      <vt:lpstr>Response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SQLAlchemy</vt:lpstr>
      <vt:lpstr>Redis</vt:lpstr>
      <vt:lpstr>Session</vt:lpstr>
      <vt:lpstr>Login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188</cp:revision>
  <dcterms:created xsi:type="dcterms:W3CDTF">2019-06-19T02:08:00Z</dcterms:created>
  <dcterms:modified xsi:type="dcterms:W3CDTF">2020-02-12T04:55:50Z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