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64" r:id="rId4"/>
    <p:sldId id="266" r:id="rId5"/>
    <p:sldId id="265" r:id="rId6"/>
    <p:sldId id="263" r:id="rId7"/>
    <p:sldId id="257" r:id="rId8"/>
    <p:sldId id="258" r:id="rId9"/>
    <p:sldId id="259" r:id="rId10"/>
    <p:sldId id="261" r:id="rId11"/>
    <p:sldId id="262" r:id="rId12"/>
    <p:sldId id="275" r:id="rId13"/>
    <p:sldId id="276" r:id="rId14"/>
    <p:sldId id="277" r:id="rId15"/>
    <p:sldId id="278" r:id="rId16"/>
    <p:sldId id="279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WeChat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2020-2-6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007110"/>
            <a:ext cx="3105150" cy="5224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28725" y="154368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wx.request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09675" y="19488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wx.uploadFile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228725" y="2363470"/>
            <a:ext cx="196723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wx.downloadFile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228725" y="290385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wx.connectSocket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228725" y="333819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wx.onSocketOpen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228725" y="3763010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wx.onSocketError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228725" y="420687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wx.sendSocketMessage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228725" y="464185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wx.onSocketMessage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209675" y="505714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wx.closeSocket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228725" y="548195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wx.onSocketClose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289425" y="1074420"/>
            <a:ext cx="3105150" cy="5744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481830" y="1610995"/>
            <a:ext cx="207327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wx.chooseImage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62780" y="1920875"/>
            <a:ext cx="209232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wx.previewImage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81830" y="2287905"/>
            <a:ext cx="207200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wx.startRecord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481830" y="259016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wx.stopRecord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481830" y="290068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wx.playVoice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81830" y="32200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wx.pauseVoice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481830" y="354076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wx.stopVoice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481830" y="393763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/>
              <a:t>wx.getBackgroundAudioPlayerState</a:t>
            </a:r>
            <a:endParaRPr lang="en-US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4462780" y="424815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wx.playBackgroundAudio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481830" y="455866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wx.pauseBackgroundAudio</a:t>
            </a:r>
            <a:endParaRPr lang="en-US" altLang="zh-CN" sz="1600"/>
          </a:p>
        </p:txBody>
      </p:sp>
      <p:sp>
        <p:nvSpPr>
          <p:cNvPr id="26" name="矩形 25"/>
          <p:cNvSpPr/>
          <p:nvPr/>
        </p:nvSpPr>
        <p:spPr>
          <a:xfrm>
            <a:off x="4481830" y="486918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wx.seekBackgroundAudio</a:t>
            </a:r>
            <a:endParaRPr lang="en-US" altLang="zh-CN" sz="1600"/>
          </a:p>
        </p:txBody>
      </p:sp>
      <p:sp>
        <p:nvSpPr>
          <p:cNvPr id="27" name="矩形 26"/>
          <p:cNvSpPr/>
          <p:nvPr/>
        </p:nvSpPr>
        <p:spPr>
          <a:xfrm>
            <a:off x="4481830" y="517842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wx.stopBackgroundAudio</a:t>
            </a:r>
            <a:endParaRPr lang="en-US" altLang="zh-CN" sz="1600"/>
          </a:p>
        </p:txBody>
      </p:sp>
      <p:sp>
        <p:nvSpPr>
          <p:cNvPr id="28" name="矩形 27"/>
          <p:cNvSpPr/>
          <p:nvPr/>
        </p:nvSpPr>
        <p:spPr>
          <a:xfrm>
            <a:off x="4481830" y="548767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wx.onBackgroundAudioPlay</a:t>
            </a:r>
            <a:endParaRPr lang="en-US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4462780" y="579691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wx.onBackgroundAudioPause</a:t>
            </a:r>
            <a:endParaRPr lang="en-US" altLang="zh-CN" sz="1400"/>
          </a:p>
        </p:txBody>
      </p:sp>
      <p:sp>
        <p:nvSpPr>
          <p:cNvPr id="30" name="矩形 29"/>
          <p:cNvSpPr/>
          <p:nvPr/>
        </p:nvSpPr>
        <p:spPr>
          <a:xfrm>
            <a:off x="4463415" y="610679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wx.onBackgroundAudioStop</a:t>
            </a:r>
            <a:endParaRPr lang="en-US" altLang="zh-CN" sz="1400"/>
          </a:p>
        </p:txBody>
      </p:sp>
      <p:sp>
        <p:nvSpPr>
          <p:cNvPr id="31" name="矩形 30"/>
          <p:cNvSpPr/>
          <p:nvPr/>
        </p:nvSpPr>
        <p:spPr>
          <a:xfrm>
            <a:off x="4482465" y="64585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wx.chooseVideo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543800" y="1069340"/>
            <a:ext cx="3105150" cy="2753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7736205" y="16059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wx.saveFile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7717155" y="2011045"/>
            <a:ext cx="275653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wx.getSavedFileList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736205" y="24257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wx.getSavedFileInfo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7736205" y="2851785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wx.removeSavedFile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7736205" y="32766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wx.openDocument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7552690" y="398653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7542530" y="453136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7552690" y="508063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Device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542530" y="565340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7542530" y="623125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Wechat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微信内网页开发工具包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https://developers.weixin.qq.com/doc/offiaccount/OA_Web_Apps/JS-SDK.html</a:t>
            </a:r>
            <a:endParaRPr lang="zh-CN" altLang="en-US"/>
          </a:p>
          <a:p>
            <a:r>
              <a:rPr lang="zh-CN" altLang="en-US"/>
              <a:t>https://pay.weixin.qq.com/wiki/doc/api/index.html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Prepare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395095" y="153797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在微信公众平台中绑定域名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395095" y="2750185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前端引入相关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1395095" y="405384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通过config接口注入权限验证配置</a:t>
            </a: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3011805" y="2359660"/>
            <a:ext cx="0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3011805" y="3571875"/>
            <a:ext cx="0" cy="48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370570" y="297243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分享好友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370570" y="555434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分享朋友圈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4375" y="1122045"/>
            <a:ext cx="6305550" cy="2552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4001135"/>
            <a:ext cx="6267450" cy="2333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Pay</a:t>
            </a:r>
            <a:endParaRPr lang="en-US" altLang="zh-CN"/>
          </a:p>
        </p:txBody>
      </p:sp>
      <p:pic>
        <p:nvPicPr>
          <p:cNvPr id="7" name="图片 6" descr="chapter6_4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088390"/>
            <a:ext cx="5018405" cy="544512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21765" y="5501005"/>
            <a:ext cx="1369060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扫码支付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043305" y="1485900"/>
            <a:ext cx="5084445" cy="886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algn="ctr"/>
            <a:r>
              <a:rPr lang="en-US" altLang="zh-CN"/>
              <a:t>https://developers.weixin.qq.com/doc/offiaccount/Basic_Information/Get_access_token.html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1029970" y="2815590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jsapi ticket</a:t>
            </a:r>
            <a:endParaRPr lang="en-US" altLang="zh-CN"/>
          </a:p>
          <a:p>
            <a:pPr algn="ctr"/>
            <a:r>
              <a:rPr lang="en-US" altLang="zh-CN"/>
              <a:t>https://api.weixin.qq.com/cgi-bin/ticket/getticket?access_token=ACCESS_TOKEN&amp;type=jsapi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043305" y="4262755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签名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31685" y="1003935"/>
            <a:ext cx="4511040" cy="341503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/>
              <a:t>wx.config({</a:t>
            </a:r>
            <a:endParaRPr lang="zh-CN" altLang="en-US"/>
          </a:p>
          <a:p>
            <a:r>
              <a:rPr lang="zh-CN" altLang="en-US"/>
              <a:t>  debug: true, // 开启调试模式,调用的所有api的返回值会在客户端alert出来，若要查看传入的参数，可以在pc端打开，参数信息会通过log打出，仅在pc端时才会打印。</a:t>
            </a:r>
            <a:endParaRPr lang="zh-CN" altLang="en-US"/>
          </a:p>
          <a:p>
            <a:r>
              <a:rPr lang="zh-CN" altLang="en-US"/>
              <a:t>  appId: '', // 必填，公众号的唯一标识</a:t>
            </a:r>
            <a:endParaRPr lang="zh-CN" altLang="en-US"/>
          </a:p>
          <a:p>
            <a:r>
              <a:rPr lang="zh-CN" altLang="en-US"/>
              <a:t>  timestamp: , // 必填，生成签名的时间戳</a:t>
            </a:r>
            <a:endParaRPr lang="zh-CN" altLang="en-US"/>
          </a:p>
          <a:p>
            <a:r>
              <a:rPr lang="zh-CN" altLang="en-US"/>
              <a:t>  nonceStr: '', // 必填，生成签名的随机串</a:t>
            </a:r>
            <a:endParaRPr lang="zh-CN" altLang="en-US"/>
          </a:p>
          <a:p>
            <a:r>
              <a:rPr lang="zh-CN" altLang="en-US"/>
              <a:t>  signature: '',// 必填，签名</a:t>
            </a:r>
            <a:endParaRPr lang="zh-CN" altLang="en-US"/>
          </a:p>
          <a:p>
            <a:r>
              <a:rPr lang="zh-CN" altLang="en-US"/>
              <a:t>  jsApiList: [] // 必填，需要使用的JS接口列表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 by Scan QR Code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https://developers.weixin.qq.com/doc/oplatform/Website_App/WeChat_Login/Wechat_Login.html</a:t>
            </a:r>
            <a:endParaRPr lang="zh-CN" altLang="en-US"/>
          </a:p>
          <a:p>
            <a:r>
              <a:rPr lang="zh-CN" altLang="en-US"/>
              <a:t>https://blog.csdn.net/zl1zl2zl3/article/details/84261398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Process</a:t>
            </a:r>
            <a:endParaRPr lang="en-US" altLang="zh-CN"/>
          </a:p>
        </p:txBody>
      </p:sp>
      <p:pic>
        <p:nvPicPr>
          <p:cNvPr id="2" name="图片 1" descr="D0wkkHSbtC6VUSHX4WsjP5ssg5mdnEmXO8NGVGF34dxS9N1WCcq6wvquR4K_Hc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3030"/>
            <a:ext cx="10058400" cy="4416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Applet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1/3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950845" y="354774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Logic: JavaScript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950845" y="141795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View: WXML/WXSS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98220" y="5398770"/>
            <a:ext cx="29343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https://mp.weixin.qq.com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WXSS: WeiXin Style Sheet</a:t>
            </a:r>
            <a:endParaRPr lang="en-US" altLang="zh-CN"/>
          </a:p>
          <a:p>
            <a:pPr algn="l"/>
            <a:r>
              <a:rPr lang="en-US" altLang="zh-CN"/>
              <a:t>WXML: WeiXin XML</a:t>
            </a:r>
            <a:endParaRPr lang="en-US" altLang="zh-CN"/>
          </a:p>
        </p:txBody>
      </p:sp>
      <p:sp>
        <p:nvSpPr>
          <p:cNvPr id="8" name="上下箭头 7"/>
          <p:cNvSpPr/>
          <p:nvPr/>
        </p:nvSpPr>
        <p:spPr>
          <a:xfrm>
            <a:off x="4145915" y="2957830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下箭头 8"/>
          <p:cNvSpPr/>
          <p:nvPr/>
        </p:nvSpPr>
        <p:spPr>
          <a:xfrm>
            <a:off x="7093585" y="2933065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1030" y="3081020"/>
            <a:ext cx="1356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binding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292975" y="3044825"/>
            <a:ext cx="188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Behavior binding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2/3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88085" y="2006600"/>
            <a:ext cx="4009390" cy="3692525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Page({</a:t>
            </a:r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data: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	var-name: value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},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function-name: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onLoad: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marL="0" lvl="1" algn="l" fontAlgn="auto"/>
            <a:r>
              <a:rPr lang="en-US" altLang="zh-CN">
                <a:sym typeface="+mn-ea"/>
              </a:rPr>
              <a:t>})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3251835" y="1756410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data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86915" y="5460365"/>
            <a:ext cx="919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Logic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9024620" y="5546725"/>
            <a:ext cx="895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View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8387080" y="2136775"/>
            <a:ext cx="3429635" cy="1198880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{{var-name}}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&lt;view bindtap=”function-name”&gt;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3827780" y="2301240"/>
            <a:ext cx="4654550" cy="427990"/>
          </a:xfrm>
          <a:prstGeom prst="curvedConnector3">
            <a:avLst>
              <a:gd name="adj1" fmla="val 50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flipV="1">
            <a:off x="2747645" y="2653030"/>
            <a:ext cx="7637145" cy="922655"/>
          </a:xfrm>
          <a:prstGeom prst="curvedConnector3">
            <a:avLst>
              <a:gd name="adj1" fmla="val 50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23940" y="2215515"/>
            <a:ext cx="1373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data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6104890" y="3058795"/>
            <a:ext cx="1788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behavior</a:t>
            </a:r>
            <a:endParaRPr lang="en-US" altLang="zh-CN" b="1"/>
          </a:p>
        </p:txBody>
      </p:sp>
      <p:sp>
        <p:nvSpPr>
          <p:cNvPr id="13" name="线形标注 1 12"/>
          <p:cNvSpPr/>
          <p:nvPr/>
        </p:nvSpPr>
        <p:spPr>
          <a:xfrm>
            <a:off x="3166745" y="2875915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behavior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Navigate Among Pages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78585" y="1711960"/>
            <a:ext cx="7446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wx.navigateTo({</a:t>
            </a:r>
            <a:endParaRPr lang="zh-CN" altLang="en-US"/>
          </a:p>
          <a:p>
            <a:r>
              <a:rPr lang="zh-CN" altLang="en-US"/>
              <a:t>      url: '../logs/logs'</a:t>
            </a:r>
            <a:endParaRPr lang="zh-CN" altLang="en-US"/>
          </a:p>
          <a:p>
            <a:r>
              <a:rPr lang="zh-CN" altLang="en-US"/>
              <a:t>    })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 Container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0180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0180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scroll-view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701800" y="329946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swiper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81203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Basic Content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47751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icon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7751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477510" y="330835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progress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350250" y="1426210"/>
            <a:ext cx="3366135" cy="329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From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4543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5338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button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063752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47344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checkbox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953389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radio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063752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47344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picker-view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53389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slider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063752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switch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473440" y="392938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label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8350885" y="5267325"/>
            <a:ext cx="3366135" cy="1274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Navigation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997950" y="579501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navigator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4869180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534660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5534660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5534660" y="60001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video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1045845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Miscellaneous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1711325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1711325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1711325" y="599122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contact-button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2147</Words>
  <Application>WPS 演示</Application>
  <PresentationFormat>宽屏</PresentationFormat>
  <Paragraphs>258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WeChat Notes</vt:lpstr>
      <vt:lpstr>Login by Scan QR Code</vt:lpstr>
      <vt:lpstr>References</vt:lpstr>
      <vt:lpstr>Process</vt:lpstr>
      <vt:lpstr>WeChat Applet</vt:lpstr>
      <vt:lpstr>Framework 1/3</vt:lpstr>
      <vt:lpstr>Framework 2/3</vt:lpstr>
      <vt:lpstr>Framework 3/3</vt:lpstr>
      <vt:lpstr>Components</vt:lpstr>
      <vt:lpstr>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93</cp:revision>
  <dcterms:created xsi:type="dcterms:W3CDTF">2015-05-05T08:02:00Z</dcterms:created>
  <dcterms:modified xsi:type="dcterms:W3CDTF">2020-02-11T16:52:51Z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