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Bash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lstStyle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2/4/2020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Input Parameters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33425" y="1050290"/>
          <a:ext cx="10906125" cy="609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85"/>
                <a:gridCol w="3328035"/>
                <a:gridCol w="594550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$1 $2 $3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1st, 2nd, 3rd parameters when run the script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$@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array of all input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all parameter as one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$#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number of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362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makereport -u jsmith -p notebooks -d 10-20-2011 -f pdf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while getopts u:d:p:f: option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case "${option}"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in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u) USER=${OPTARG};;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d) DATE=${OPTARG};;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p) PRODUCT=${OPTARG};;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f) FORMAT=${OPTARG};;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esac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done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 Operations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0725" y="1404620"/>
          <a:ext cx="10984230" cy="458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4769485"/>
                <a:gridCol w="466534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${#var}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length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${var:</a:t>
                      </a:r>
                      <a:r>
                        <a:rPr lang="en-US" altLang="zh-CN" i="1"/>
                        <a:t>1</a:t>
                      </a:r>
                      <a:r>
                        <a:rPr lang="en-US" altLang="zh-CN"/>
                        <a:t>:</a:t>
                      </a:r>
                      <a:r>
                        <a:rPr lang="en-US" altLang="zh-CN" i="1"/>
                        <a:t>7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substring from start with len chars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${var#</a:t>
                      </a:r>
                      <a:r>
                        <a:rPr lang="en-US" altLang="zh-CN" i="1"/>
                        <a:t>*/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 the shortest 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“*/”: example match RE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shortest 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${var##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${var/</a:t>
                      </a:r>
                      <a:r>
                        <a:rPr lang="en-US" altLang="zh-CN" i="1"/>
                        <a:t>a*b</a:t>
                      </a:r>
                      <a:r>
                        <a:rPr lang="en-US" altLang="zh-CN"/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“a*b” in string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${var//</a:t>
                      </a:r>
                      <a:r>
                        <a:rPr lang="en-US" altLang="zh-CN" sz="1800" i="1">
                          <a:sym typeface="+mn-ea"/>
                        </a:rPr>
                        <a:t>a*b</a:t>
                      </a:r>
                      <a:r>
                        <a:rPr lang="en-US" altLang="zh-CN" sz="1800">
                          <a:sym typeface="+mn-ea"/>
                        </a:rPr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“a*b” matches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${var^^}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uppercase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${var,,}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lowercase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TABLE_BEAUTIFY" val="smartTable{1c9fd758-9712-4dea-bfb8-56780a6bfae1}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48e3528c-8aea-40e3-bee9-4782602d0bb5}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WPS 演示</Application>
  <PresentationFormat>宽屏</PresentationFormat>
  <Paragraphs>90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黑体</vt:lpstr>
      <vt:lpstr>A000120140530A02PPBG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59</cp:revision>
  <dcterms:created xsi:type="dcterms:W3CDTF">2019-06-19T02:08:00Z</dcterms:created>
  <dcterms:modified xsi:type="dcterms:W3CDTF">2020-02-04T06:37:11Z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