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Blender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5299075"/>
            <a:ext cx="9144000" cy="648970"/>
          </a:xfrm>
        </p:spPr>
        <p:txBody>
          <a:bodyPr>
            <a:normAutofit fontScale="5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Laste updated: 8/26/2018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p>
            <a:r>
              <a:rPr lang="en-US" altLang="zh-CN" dirty="0"/>
              <a:t>Shortcuts</a:t>
            </a:r>
            <a:endParaRPr lang="en-US" altLang="zh-CN" dirty="0"/>
          </a:p>
        </p:txBody>
      </p:sp>
      <p:graphicFrame>
        <p:nvGraphicFramePr>
          <p:cNvPr id="6" name="表格 5"/>
          <p:cNvGraphicFramePr/>
          <p:nvPr/>
        </p:nvGraphicFramePr>
        <p:xfrm>
          <a:off x="716280" y="1394460"/>
          <a:ext cx="10896600" cy="427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7440"/>
                <a:gridCol w="4458335"/>
                <a:gridCol w="2790825"/>
              </a:tblGrid>
              <a:tr h="521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819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switch between edit and object mode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Search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242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Numpad 1~9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Switch view among top/left/right/bottom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Or rotate view point around an axis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4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Shift + 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 “Add” menu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Open/close property window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Show/hide Tools panel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Delete menu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Shortcuts in Edit Mode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716280" y="1394460"/>
          <a:ext cx="10896600" cy="425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0"/>
                <a:gridCol w="4473575"/>
                <a:gridCol w="2790825"/>
              </a:tblGrid>
              <a:tr h="521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select or deselect 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64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border (rectangle) select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circle select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Esc to exit this mode</a:t>
                      </a: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Scale selected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Move selected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Delete selected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Ctrl+j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Join selected meshes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Show unwrap menu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trl+e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Show edge menu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Shift+Alt+Right click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Select edge loop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Bake One Material From Multiple Materials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Create new UV map as “baked”</a:t>
            </a:r>
            <a:endParaRPr lang="en-US" altLang="zh-CN"/>
          </a:p>
          <a:p>
            <a:r>
              <a:rPr lang="en-US" altLang="zh-CN"/>
              <a:t>Open “UV/Image Editor”</a:t>
            </a:r>
            <a:endParaRPr lang="en-US" altLang="zh-CN"/>
          </a:p>
          <a:p>
            <a:pPr lvl="1"/>
            <a:r>
              <a:rPr lang="en-US" altLang="zh-CN"/>
              <a:t>Create new image as “baked”</a:t>
            </a:r>
            <a:endParaRPr lang="en-US" altLang="zh-CN"/>
          </a:p>
          <a:p>
            <a:pPr lvl="0"/>
            <a:r>
              <a:rPr lang="en-US" altLang="zh-CN"/>
              <a:t>Switch to edit mode and select all</a:t>
            </a:r>
            <a:endParaRPr lang="en-US" altLang="zh-CN"/>
          </a:p>
          <a:p>
            <a:pPr lvl="0"/>
            <a:r>
              <a:rPr lang="en-US" altLang="zh-CN"/>
              <a:t>Press 'u' to show “UV mapping” menu</a:t>
            </a:r>
            <a:endParaRPr lang="en-US" altLang="zh-CN"/>
          </a:p>
          <a:p>
            <a:pPr lvl="0"/>
            <a:r>
              <a:rPr lang="en-US" altLang="zh-CN"/>
              <a:t>Select “Smart UV Project”</a:t>
            </a:r>
            <a:endParaRPr lang="en-US" altLang="zh-CN"/>
          </a:p>
          <a:p>
            <a:pPr lvl="0"/>
            <a:r>
              <a:rPr lang="en-US" altLang="zh-CN"/>
              <a:t>In “Data Object” panel, select “baked” UV map.</a:t>
            </a:r>
            <a:endParaRPr lang="en-US" altLang="zh-CN"/>
          </a:p>
          <a:p>
            <a:pPr lvl="0"/>
            <a:r>
              <a:rPr lang="en-US" altLang="zh-CN"/>
              <a:t>In Render panel, “Bake” pane</a:t>
            </a:r>
            <a:endParaRPr lang="en-US" altLang="zh-CN"/>
          </a:p>
          <a:p>
            <a:pPr lvl="1"/>
            <a:r>
              <a:rPr lang="en-US" altLang="zh-CN"/>
              <a:t>Set “Bake Mode” to “Textures”</a:t>
            </a:r>
            <a:endParaRPr lang="en-US" altLang="zh-CN"/>
          </a:p>
          <a:p>
            <a:pPr lvl="1"/>
            <a:r>
              <a:rPr lang="en-US" altLang="zh-CN"/>
              <a:t>Press “Bake”</a:t>
            </a:r>
            <a:endParaRPr lang="en-US" altLang="zh-CN"/>
          </a:p>
          <a:p>
            <a:pPr lvl="0"/>
            <a:r>
              <a:rPr lang="en-US" altLang="zh-CN"/>
              <a:t>After baking, in “UV/Image Editor”</a:t>
            </a:r>
            <a:endParaRPr lang="en-US" altLang="zh-CN"/>
          </a:p>
          <a:p>
            <a:pPr lvl="1"/>
            <a:r>
              <a:rPr lang="en-US" altLang="zh-CN"/>
              <a:t>Save image as “baked-4096.png”</a:t>
            </a:r>
            <a:endParaRPr lang="en-US" altLang="zh-CN"/>
          </a:p>
          <a:p>
            <a:pPr lvl="0"/>
            <a:r>
              <a:rPr lang="en-US" altLang="zh-CN"/>
              <a:t>In “Material” panel, add new material as “baked” and select it</a:t>
            </a:r>
            <a:endParaRPr lang="en-US" altLang="zh-CN"/>
          </a:p>
          <a:p>
            <a:pPr lvl="0"/>
            <a:r>
              <a:rPr lang="en-US" altLang="zh-CN"/>
              <a:t>In “Texture” panel, add new texture, select “baked-4096.png”</a:t>
            </a:r>
            <a:endParaRPr lang="en-US" altLang="zh-CN"/>
          </a:p>
          <a:p>
            <a:pPr lvl="0"/>
            <a:r>
              <a:rPr lang="en-US" altLang="zh-CN"/>
              <a:t>Assign “baked” material to object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Combine Multiple Objects into 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Press 'B' for box selection</a:t>
            </a:r>
            <a:endParaRPr lang="en-US" altLang="zh-CN"/>
          </a:p>
          <a:p>
            <a:r>
              <a:rPr lang="en-US" altLang="zh-CN"/>
              <a:t>Select all objects to be combined</a:t>
            </a:r>
            <a:endParaRPr lang="en-US" altLang="zh-CN"/>
          </a:p>
          <a:p>
            <a:r>
              <a:rPr lang="en-US" altLang="zh-CN"/>
              <a:t>Press Ctrl+j to combine selected objects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Texture Paint Mode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UV Unwrap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en-US"/>
              <a:t>Smart UV Project</a:t>
            </a:r>
            <a:endParaRPr lang="x-none" altLang="en-US"/>
          </a:p>
          <a:p>
            <a:pPr lvl="1"/>
            <a:r>
              <a:rPr lang="x-none" altLang="en-US"/>
              <a:t>'Tab': Switch to edit mode</a:t>
            </a:r>
            <a:endParaRPr lang="x-none" altLang="en-US"/>
          </a:p>
          <a:p>
            <a:pPr lvl="1"/>
            <a:r>
              <a:rPr lang="x-none" altLang="en-US"/>
              <a:t>'u': Show UV menu</a:t>
            </a:r>
            <a:endParaRPr lang="x-none" altLang="en-US"/>
          </a:p>
          <a:p>
            <a:pPr lvl="1"/>
            <a:r>
              <a:rPr lang="x-none" altLang="en-US"/>
              <a:t>Select 'Smart UV Project'</a:t>
            </a:r>
            <a:endParaRPr lang="x-none" altLang="en-US"/>
          </a:p>
          <a:p>
            <a:pPr lvl="0"/>
            <a:r>
              <a:rPr lang="x-none" altLang="en-US"/>
              <a:t>Manual UV Unwrap</a:t>
            </a:r>
            <a:endParaRPr lang="x-none" altLang="en-US"/>
          </a:p>
          <a:p>
            <a:pPr lvl="1"/>
            <a:r>
              <a:rPr lang="x-none" altLang="en-US"/>
              <a:t>'Tab': Switch to edit mode</a:t>
            </a:r>
            <a:endParaRPr lang="x-none" altLang="en-US"/>
          </a:p>
          <a:p>
            <a:pPr lvl="1"/>
            <a:r>
              <a:rPr lang="x-none" altLang="en-US"/>
              <a:t>'a': Select none</a:t>
            </a:r>
            <a:endParaRPr lang="x-none" altLang="en-US"/>
          </a:p>
          <a:p>
            <a:pPr lvl="1"/>
            <a:r>
              <a:rPr lang="x-none" altLang="en-US"/>
              <a:t>Switch to edge select</a:t>
            </a:r>
            <a:endParaRPr lang="x-none" altLang="en-US"/>
          </a:p>
          <a:p>
            <a:pPr lvl="1"/>
            <a:r>
              <a:rPr lang="x-none" altLang="en-US"/>
              <a:t>Select edges</a:t>
            </a:r>
            <a:endParaRPr lang="x-none" altLang="en-US"/>
          </a:p>
          <a:p>
            <a:pPr lvl="1"/>
            <a:r>
              <a:rPr lang="x-none" altLang="en-US"/>
              <a:t>'Ctrl-E': edge menu</a:t>
            </a:r>
            <a:endParaRPr lang="x-none" altLang="en-US"/>
          </a:p>
          <a:p>
            <a:pPr lvl="1"/>
            <a:r>
              <a:rPr lang="x-none" altLang="en-US"/>
              <a:t>Select 'Mark Seam'</a:t>
            </a:r>
            <a:endParaRPr lang="x-none" altLang="en-US"/>
          </a:p>
          <a:p>
            <a:pPr lvl="1"/>
            <a:r>
              <a:rPr lang="x-none" altLang="en-US"/>
              <a:t>'a': Select all</a:t>
            </a:r>
            <a:endParaRPr lang="x-none" altLang="en-US"/>
          </a:p>
          <a:p>
            <a:pPr lvl="1"/>
            <a:r>
              <a:rPr lang="x-none" altLang="en-US"/>
              <a:t>'u': Show UV menu</a:t>
            </a:r>
            <a:endParaRPr lang="x-none" altLang="en-US"/>
          </a:p>
          <a:p>
            <a:pPr lvl="1"/>
            <a:r>
              <a:rPr lang="x-none" altLang="en-US"/>
              <a:t>Select 'Unwrap'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演示</Application>
  <PresentationFormat>宽屏</PresentationFormat>
  <Paragraphs>135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Blender Notes</vt:lpstr>
      <vt:lpstr>Shortcuts</vt:lpstr>
      <vt:lpstr>Shortcuts in Edit Mode</vt:lpstr>
      <vt:lpstr>Bake One Material From Multiple Materials</vt:lpstr>
      <vt:lpstr>Combine Multiple Objects into One</vt:lpstr>
      <vt:lpstr>Texture Paint Mode</vt:lpstr>
      <vt:lpstr>UV Unwrap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45</cp:revision>
  <dcterms:created xsi:type="dcterms:W3CDTF">2018-08-26T08:50:00Z</dcterms:created>
  <dcterms:modified xsi:type="dcterms:W3CDTF">2019-12-26T08:28:05Z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