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522537"/>
            <a:ext cx="8708031" cy="653498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62" y="1632927"/>
            <a:ext cx="10972120" cy="1897135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562" y="3710664"/>
            <a:ext cx="10972120" cy="1897135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562" y="522537"/>
            <a:ext cx="8708031" cy="653498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562" y="1632927"/>
            <a:ext cx="5354133" cy="1897135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03" y="1632927"/>
            <a:ext cx="5354133" cy="1897135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03" y="3710664"/>
            <a:ext cx="5354133" cy="1897135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562" y="3710664"/>
            <a:ext cx="5354133" cy="1897135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562" y="522537"/>
            <a:ext cx="8708031" cy="653498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62" y="1632927"/>
            <a:ext cx="10972120" cy="3977484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562" y="1632927"/>
            <a:ext cx="10972120" cy="3977484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72637" y="1632601"/>
            <a:ext cx="6645970" cy="3977484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772637" y="1632601"/>
            <a:ext cx="6645970" cy="397748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522537"/>
            <a:ext cx="8708031" cy="653498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32927"/>
            <a:ext cx="10972120" cy="3977811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522537"/>
            <a:ext cx="8708031" cy="653498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32927"/>
            <a:ext cx="10972120" cy="3977484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522537"/>
            <a:ext cx="8708031" cy="653498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562" y="1632927"/>
            <a:ext cx="5354133" cy="3977484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03" y="1632927"/>
            <a:ext cx="5354133" cy="3977484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522537"/>
            <a:ext cx="8708031" cy="653498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522537"/>
            <a:ext cx="8708031" cy="30290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562" y="522537"/>
            <a:ext cx="8708031" cy="653498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562" y="1632927"/>
            <a:ext cx="5354133" cy="1897135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562" y="3710664"/>
            <a:ext cx="5354133" cy="1897135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03" y="1632927"/>
            <a:ext cx="5354133" cy="3977484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562" y="522537"/>
            <a:ext cx="8708031" cy="653498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562" y="1632927"/>
            <a:ext cx="5354133" cy="3977484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03" y="1632927"/>
            <a:ext cx="5354133" cy="1897135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03" y="3710664"/>
            <a:ext cx="5354133" cy="1897135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562" y="522537"/>
            <a:ext cx="8708031" cy="653498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562" y="1632927"/>
            <a:ext cx="5354133" cy="1897135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03" y="1632927"/>
            <a:ext cx="5354133" cy="1897135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562" y="3710664"/>
            <a:ext cx="10972120" cy="1897135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>
                <a:latin typeface="Arial" panose="020B0604020202020204"/>
              </a:rPr>
              <a:t>Click to edit the title text format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158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 panose="020B0604020202020204"/>
              </a:rPr>
              <a:t>Click to edit the outline text format</a:t>
            </a:r>
            <a:endParaRPr lang="en-US" sz="3200">
              <a:latin typeface="Arial" panose="020B060402020202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 panose="020B0604020202020204"/>
              </a:rPr>
              <a:t>Second Outline Level</a:t>
            </a:r>
            <a:endParaRPr lang="en-US" sz="2800">
              <a:latin typeface="Arial" panose="020B0604020202020204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 panose="020B0604020202020204"/>
              </a:rPr>
              <a:t>Third Outline Level</a:t>
            </a:r>
            <a:endParaRPr lang="en-US" sz="2400">
              <a:latin typeface="Arial" panose="020B0604020202020204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 panose="020B0604020202020204"/>
              </a:rPr>
              <a:t>Fourth Outline Level</a:t>
            </a:r>
            <a:endParaRPr lang="en-US" sz="2000">
              <a:latin typeface="Arial" panose="020B0604020202020204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Fifth Outline Level</a:t>
            </a:r>
            <a:endParaRPr lang="en-US" sz="2000">
              <a:latin typeface="Arial" panose="020B0604020202020204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Sixth Outline Level</a:t>
            </a:r>
            <a:endParaRPr lang="en-US" sz="2000">
              <a:latin typeface="Arial" panose="020B0604020202020204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Seventh Outline Level</a:t>
            </a:r>
            <a:endParaRPr lang="en-US" sz="2000">
              <a:latin typeface="Arial" panose="020B060402020202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609562" y="6247907"/>
            <a:ext cx="2840124" cy="472896"/>
          </a:xfrm>
          <a:prstGeom prst="rect">
            <a:avLst/>
          </a:prstGeom>
        </p:spPr>
        <p:txBody>
          <a:bodyPr lIns="0" tIns="0" rIns="0" bIns="0"/>
          <a:p>
            <a:r>
              <a:rPr lang="en-US" sz="1400">
                <a:latin typeface="Times New Roman" panose="02020603050405020304"/>
              </a:rPr>
              <a:t>&lt;date/time&gt;</a:t>
            </a:r>
            <a:endParaRPr lang="en-US" sz="1400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169405" y="6247907"/>
            <a:ext cx="3864189" cy="472896"/>
          </a:xfrm>
          <a:prstGeom prst="rect">
            <a:avLst/>
          </a:prstGeom>
        </p:spPr>
        <p:txBody>
          <a:bodyPr lIns="0" tIns="0" rIns="0" bIns="0"/>
          <a:p>
            <a:pPr algn="ctr"/>
            <a:r>
              <a:rPr lang="en-US" sz="1400">
                <a:latin typeface="Times New Roman" panose="02020603050405020304"/>
              </a:rPr>
              <a:t>&lt;footer&gt;</a:t>
            </a:r>
            <a:endParaRPr lang="en-US" sz="1400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740687" y="6247907"/>
            <a:ext cx="2840124" cy="472896"/>
          </a:xfrm>
          <a:prstGeom prst="rect">
            <a:avLst/>
          </a:prstGeom>
        </p:spPr>
        <p:txBody>
          <a:bodyPr lIns="0" tIns="0" rIns="0" bIns="0"/>
          <a:p>
            <a:pPr algn="r"/>
            <a:fld id="{B59D230F-5225-4BB2-81E8-A9B2E2E6A406}" type="slidenum">
              <a:rPr lang="en-US" sz="1400">
                <a:latin typeface="Times New Roman" panose="02020603050405020304"/>
              </a:rPr>
            </a:fld>
            <a:endParaRPr lang="en-US" sz="1400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>
                <a:latin typeface="Arial" panose="020B0604020202020204"/>
                <a:sym typeface="+mn-ea"/>
              </a:rPr>
              <a:t>Leap Motion Notes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299075"/>
            <a:ext cx="9144000" cy="558800"/>
          </a:xfrm>
        </p:spPr>
        <p:txBody>
          <a:bodyPr>
            <a:noAutofit/>
          </a:bodyPr>
          <a:p>
            <a:pPr algn="ctr"/>
            <a:r>
              <a:rPr lang="en-US" sz="1400">
                <a:latin typeface="Arial" panose="020B0604020202020204"/>
                <a:sym typeface="+mn-ea"/>
              </a:rPr>
              <a:t>Sparks Lu</a:t>
            </a:r>
            <a:endParaRPr lang="en-US" sz="1400">
              <a:latin typeface="Arial" panose="020B0604020202020204"/>
            </a:endParaRPr>
          </a:p>
          <a:p>
            <a:pPr algn="ctr"/>
            <a:r>
              <a:rPr lang="en-US" altLang="zh-CN" sz="1400">
                <a:sym typeface="+mn-ea"/>
              </a:rPr>
              <a:t>Last updated: </a:t>
            </a:r>
            <a:r>
              <a:rPr lang="en-US" sz="1400">
                <a:latin typeface="Arial" panose="020B0604020202020204"/>
                <a:sym typeface="+mn-ea"/>
              </a:rPr>
              <a:t>2016-2</a:t>
            </a:r>
            <a:endParaRPr lang="en-US" altLang="zh-CN" sz="1400">
              <a:latin typeface="Arial" panose="020B0604020202020204"/>
              <a:sym typeface="+mn-ea"/>
            </a:endParaRPr>
          </a:p>
        </p:txBody>
      </p:sp>
      <p:sp>
        <p:nvSpPr>
          <p:cNvPr id="79" name="TextShape 1"/>
          <p:cNvSpPr txBox="1"/>
          <p:nvPr/>
        </p:nvSpPr>
        <p:spPr>
          <a:xfrm>
            <a:off x="1980740" y="522537"/>
            <a:ext cx="6531709" cy="653171"/>
          </a:xfrm>
          <a:prstGeom prst="rect">
            <a:avLst/>
          </a:prstGeom>
        </p:spPr>
        <p:txBody>
          <a:bodyPr lIns="0" tIns="0" rIns="0" bIns="0" anchor="ctr"/>
          <a:p>
            <a:endParaRPr lang="en-US" sz="3265">
              <a:latin typeface="Arial" panose="020B0604020202020204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2150285" y="-293"/>
            <a:ext cx="8229954" cy="3977484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2905">
              <a:latin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980740" y="522537"/>
            <a:ext cx="6531709" cy="653171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3265">
                <a:latin typeface="Arial" panose="020B0604020202020204"/>
              </a:rPr>
              <a:t>Overview</a:t>
            </a:r>
            <a:endParaRPr lang="en-US" sz="3265">
              <a:latin typeface="Arial" panose="020B0604020202020204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980740" y="1632927"/>
            <a:ext cx="8229954" cy="3977484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2360">
                <a:latin typeface="Arial" panose="020B0604020202020204"/>
              </a:rPr>
              <a:t>Introduction</a:t>
            </a:r>
            <a:endParaRPr lang="en-US" sz="2360">
              <a:latin typeface="Arial" panose="020B060402020202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360">
                <a:latin typeface="Arial" panose="020B0604020202020204"/>
              </a:rPr>
              <a:t>SDK v2.3</a:t>
            </a:r>
            <a:endParaRPr lang="en-US" sz="2360">
              <a:latin typeface="Arial" panose="020B060402020202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360">
                <a:latin typeface="Arial" panose="020B0604020202020204"/>
              </a:rPr>
              <a:t>Leapmotion.com</a:t>
            </a:r>
            <a:endParaRPr lang="en-US" sz="2360">
              <a:latin typeface="Arial" panose="020B060402020202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360">
                <a:latin typeface="Arial" panose="020B0604020202020204"/>
              </a:rPr>
              <a:t>Support Windows/Linux/OS X</a:t>
            </a:r>
            <a:endParaRPr lang="en-US" sz="2360">
              <a:latin typeface="Arial" panose="020B060402020202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360">
                <a:latin typeface="Arial" panose="020B0604020202020204"/>
              </a:rPr>
              <a:t>Use optical sensors and infrared light</a:t>
            </a:r>
            <a:endParaRPr lang="en-US" sz="2360">
              <a:latin typeface="Arial" panose="020B060402020202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360">
                <a:latin typeface="Arial" panose="020B0604020202020204"/>
              </a:rPr>
              <a:t>150 degree FOV</a:t>
            </a:r>
            <a:endParaRPr lang="en-US" sz="2360">
              <a:latin typeface="Arial" panose="020B060402020202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360">
                <a:latin typeface="Arial" panose="020B0604020202020204"/>
              </a:rPr>
              <a:t>Range: 25~600mm</a:t>
            </a:r>
            <a:endParaRPr lang="en-US" sz="2360">
              <a:latin typeface="Arial" panose="020B060402020202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360">
                <a:latin typeface="Arial" panose="020B0604020202020204"/>
              </a:rPr>
              <a:t>Native and WebSocket interface</a:t>
            </a:r>
            <a:endParaRPr lang="en-US" sz="2360">
              <a:latin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980740" y="522537"/>
            <a:ext cx="6531709" cy="653171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3265">
                <a:latin typeface="Arial" panose="020B0604020202020204"/>
              </a:rPr>
              <a:t>API Overview</a:t>
            </a:r>
            <a:endParaRPr lang="en-US" sz="3265">
              <a:latin typeface="Arial" panose="020B0604020202020204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980740" y="1632927"/>
            <a:ext cx="8229954" cy="3977484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2360">
                <a:latin typeface="Arial" panose="020B0604020202020204"/>
              </a:rPr>
              <a:t>Right-handed Cartesian coordinate system</a:t>
            </a:r>
            <a:endParaRPr lang="en-US" sz="2360">
              <a:latin typeface="Arial" panose="020B0604020202020204"/>
            </a:endParaRPr>
          </a:p>
        </p:txBody>
      </p:sp>
      <p:pic>
        <p:nvPicPr>
          <p:cNvPr id="85" name="图片 84"/>
          <p:cNvPicPr/>
          <p:nvPr/>
        </p:nvPicPr>
        <p:blipFill>
          <a:blip r:embed="rId1"/>
          <a:stretch>
            <a:fillRect/>
          </a:stretch>
        </p:blipFill>
        <p:spPr>
          <a:xfrm>
            <a:off x="8120546" y="1632927"/>
            <a:ext cx="2218495" cy="1371659"/>
          </a:xfrm>
          <a:prstGeom prst="rect">
            <a:avLst/>
          </a:prstGeom>
          <a:ln>
            <a:noFill/>
          </a:ln>
        </p:spPr>
      </p:pic>
      <p:pic>
        <p:nvPicPr>
          <p:cNvPr id="86" name="图片 85"/>
          <p:cNvPicPr/>
          <p:nvPr/>
        </p:nvPicPr>
        <p:blipFill>
          <a:blip r:embed="rId2"/>
          <a:stretch>
            <a:fillRect/>
          </a:stretch>
        </p:blipFill>
        <p:spPr>
          <a:xfrm>
            <a:off x="6139479" y="3331172"/>
            <a:ext cx="4005897" cy="2664284"/>
          </a:xfrm>
          <a:prstGeom prst="rect">
            <a:avLst/>
          </a:prstGeom>
          <a:ln>
            <a:noFill/>
          </a:ln>
        </p:spPr>
      </p:pic>
      <p:pic>
        <p:nvPicPr>
          <p:cNvPr id="87" name="图片 86"/>
          <p:cNvPicPr/>
          <p:nvPr/>
        </p:nvPicPr>
        <p:blipFill>
          <a:blip r:embed="rId3"/>
          <a:stretch>
            <a:fillRect/>
          </a:stretch>
        </p:blipFill>
        <p:spPr>
          <a:xfrm>
            <a:off x="2067611" y="3395183"/>
            <a:ext cx="3832154" cy="2548673"/>
          </a:xfrm>
          <a:prstGeom prst="rect">
            <a:avLst/>
          </a:prstGeom>
          <a:ln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980740" y="522537"/>
            <a:ext cx="6531709" cy="653171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3265">
                <a:latin typeface="Arial" panose="020B0604020202020204"/>
              </a:rPr>
              <a:t>Classes</a:t>
            </a:r>
            <a:endParaRPr lang="en-US" sz="3265">
              <a:latin typeface="Arial" panose="020B0604020202020204"/>
            </a:endParaRPr>
          </a:p>
        </p:txBody>
      </p:sp>
      <p:pic>
        <p:nvPicPr>
          <p:cNvPr id="89" name="图片 88"/>
          <p:cNvPicPr/>
          <p:nvPr/>
        </p:nvPicPr>
        <p:blipFill>
          <a:blip r:embed="rId1"/>
          <a:stretch>
            <a:fillRect/>
          </a:stretch>
        </p:blipFill>
        <p:spPr>
          <a:xfrm>
            <a:off x="3829213" y="1240045"/>
            <a:ext cx="4748553" cy="5291664"/>
          </a:xfrm>
          <a:prstGeom prst="rect">
            <a:avLst/>
          </a:prstGeom>
          <a:ln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980740" y="522537"/>
            <a:ext cx="6531709" cy="653171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3265">
                <a:latin typeface="Arial" panose="020B0604020202020204"/>
              </a:rPr>
              <a:t>Virtual Touch Surface</a:t>
            </a:r>
            <a:endParaRPr lang="en-US" sz="3265">
              <a:latin typeface="Arial" panose="020B0604020202020204"/>
            </a:endParaRPr>
          </a:p>
        </p:txBody>
      </p:sp>
      <p:pic>
        <p:nvPicPr>
          <p:cNvPr id="91" name="图片 90"/>
          <p:cNvPicPr/>
          <p:nvPr/>
        </p:nvPicPr>
        <p:blipFill>
          <a:blip r:embed="rId1"/>
          <a:stretch>
            <a:fillRect/>
          </a:stretch>
        </p:blipFill>
        <p:spPr>
          <a:xfrm>
            <a:off x="7336741" y="1901381"/>
            <a:ext cx="2655793" cy="2017645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1980740" y="1633254"/>
            <a:ext cx="8229954" cy="3977484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2360">
                <a:latin typeface="Arial" panose="020B0604020202020204"/>
              </a:rPr>
              <a:t>Right-handed Cartesian coordinate system</a:t>
            </a:r>
            <a:endParaRPr lang="en-US" sz="2360">
              <a:latin typeface="Arial" panose="020B0604020202020204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/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Arial</vt:lpstr>
      <vt:lpstr>StarSymbol</vt:lpstr>
      <vt:lpstr>Segoe Print</vt:lpstr>
      <vt:lpstr>Times New Roman</vt:lpstr>
      <vt:lpstr>微软雅黑</vt:lpstr>
      <vt:lpstr>Arial Unicode MS</vt:lpstr>
      <vt:lpstr>Calibri</vt:lpstr>
      <vt:lpstr>黑体</vt:lpstr>
      <vt:lpstr>Office Theme</vt:lpstr>
      <vt:lpstr>A000120140530A02PPBG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 Motion Notes</dc:title>
  <dc:creator/>
  <cp:lastModifiedBy>路光明</cp:lastModifiedBy>
  <cp:revision>1</cp:revision>
  <dcterms:created xsi:type="dcterms:W3CDTF">2019-12-26T08:08:07Z</dcterms:created>
  <dcterms:modified xsi:type="dcterms:W3CDTF">2019-12-26T08:08:07Z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