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2" r:id="rId4"/>
    <p:sldId id="263" r:id="rId5"/>
    <p:sldId id="264" r:id="rId6"/>
    <p:sldId id="266" r:id="rId7"/>
    <p:sldId id="267" r:id="rId8"/>
    <p:sldId id="265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MeshLab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p>
            <a:pPr algn="ctr"/>
            <a:r>
              <a:rPr lang="en-US" altLang="zh-CN" sz="1400" smtClean="0"/>
              <a:t>Sparks Lu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Last updated: 6/10/2018</a:t>
            </a:r>
            <a:endParaRPr lang="en-US" altLang="zh-CN" sz="14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777240" y="1473200"/>
          <a:ext cx="10456545" cy="543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515"/>
                <a:gridCol w="3485515"/>
                <a:gridCol w="3485515"/>
              </a:tblGrid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Operation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195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 click on mesh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 clicked mesh as the center and ajust view accordingly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195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Ctrl+H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Reset the model to inital position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195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Esc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Escape edit mode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Can drag around.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195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Search filter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Edit texture</a:t>
            </a:r>
            <a:endParaRPr lang="en-US" altLang="zh-CN"/>
          </a:p>
          <a:p>
            <a:pPr lvl="1"/>
            <a:r>
              <a:rPr lang="en-US" altLang="zh-CN"/>
              <a:t>Raster from snapshot</a:t>
            </a:r>
            <a:endParaRPr lang="en-US" altLang="zh-CN"/>
          </a:p>
          <a:p>
            <a:pPr lvl="1"/>
            <a:r>
              <a:rPr lang="en-US" altLang="zh-CN"/>
              <a:t>Edit snapshot</a:t>
            </a:r>
            <a:endParaRPr lang="en-US" altLang="zh-CN"/>
          </a:p>
          <a:p>
            <a:pPr lvl="1"/>
            <a:r>
              <a:rPr lang="en-US" altLang="zh-CN"/>
              <a:t>Apply current raster to current mesh</a:t>
            </a:r>
            <a:endParaRPr lang="en-US" altLang="zh-CN"/>
          </a:p>
          <a:p>
            <a:pPr lvl="0"/>
            <a:r>
              <a:rPr lang="en-US" altLang="zh-CN"/>
              <a:t>Ambient Occlusion</a:t>
            </a:r>
            <a:endParaRPr lang="en-US" altLang="zh-CN"/>
          </a:p>
          <a:p>
            <a:pPr lvl="0"/>
            <a:r>
              <a:rPr lang="en-US" altLang="zh-CN"/>
              <a:t>Shaders</a:t>
            </a:r>
            <a:endParaRPr lang="en-US" altLang="zh-CN"/>
          </a:p>
          <a:p>
            <a:pPr lvl="0"/>
            <a:r>
              <a:rPr lang="en-US" altLang="zh-CN" sz="2400"/>
              <a:t>Color Encoding</a:t>
            </a:r>
            <a:endParaRPr lang="en-US" altLang="zh-CN" sz="2400"/>
          </a:p>
          <a:p>
            <a:pPr lvl="1"/>
            <a:r>
              <a:rPr lang="en-US" altLang="zh-CN"/>
              <a:t>Color per vertex</a:t>
            </a:r>
            <a:endParaRPr lang="en-US" altLang="zh-CN"/>
          </a:p>
          <a:p>
            <a:pPr lvl="1"/>
            <a:r>
              <a:rPr lang="en-US" altLang="zh-CN" sz="2000"/>
              <a:t>Texture map</a:t>
            </a:r>
            <a:endParaRPr lang="en-US" altLang="zh-CN" sz="2000"/>
          </a:p>
          <a:p>
            <a:pPr lvl="2"/>
            <a:r>
              <a:rPr lang="en-US" altLang="zh-CN" sz="1800"/>
              <a:t>Texture parameterization: mapping from UV map to 3D model</a:t>
            </a:r>
            <a:endParaRPr lang="en-US" altLang="zh-CN" sz="1800"/>
          </a:p>
          <a:p>
            <a:pPr lvl="2"/>
            <a:r>
              <a:rPr lang="en-US" altLang="zh-CN" sz="1800"/>
              <a:t>When remesh or flatten layers, texture parameterization is needed again.</a:t>
            </a:r>
            <a:endParaRPr lang="en-US" altLang="zh-CN"/>
          </a:p>
          <a:p>
            <a:pPr lvl="2"/>
            <a:r>
              <a:rPr lang="en-US" altLang="zh-CN"/>
              <a:t>Render -&gt; Show UV Tex Param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Measure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Quality Measure and Computations</a:t>
            </a:r>
            <a:endParaRPr lang="en-US" altLang="zh-CN"/>
          </a:p>
          <a:p>
            <a:pPr lvl="1"/>
            <a:r>
              <a:rPr lang="en-US" altLang="zh-CN"/>
              <a:t>Compute geometric measures</a:t>
            </a:r>
            <a:endParaRPr lang="en-US" altLang="zh-CN"/>
          </a:p>
          <a:p>
            <a:pPr lvl="1"/>
            <a:r>
              <a:rPr lang="en-US" altLang="zh-CN"/>
              <a:t>Compute topological measures</a:t>
            </a:r>
            <a:endParaRPr lang="en-US" altLang="zh-CN"/>
          </a:p>
          <a:p>
            <a:pPr lvl="2"/>
            <a:r>
              <a:rPr lang="en-US" altLang="zh-CN"/>
              <a:t>holes</a:t>
            </a:r>
            <a:endParaRPr lang="en-US" altLang="zh-CN"/>
          </a:p>
          <a:p>
            <a:pPr lvl="2"/>
            <a:r>
              <a:rPr lang="en-US" altLang="zh-CN"/>
              <a:t>number of connected components</a:t>
            </a:r>
            <a:endParaRPr lang="en-US" altLang="zh-CN"/>
          </a:p>
          <a:p>
            <a:pPr lvl="2"/>
            <a:r>
              <a:rPr lang="en-US" altLang="zh-CN"/>
              <a:t>number of boundary edges</a:t>
            </a:r>
            <a:endParaRPr lang="en-US" altLang="zh-CN"/>
          </a:p>
          <a:p>
            <a:pPr lvl="2"/>
            <a:r>
              <a:rPr lang="en-US" altLang="zh-CN"/>
              <a:t>Two-manifold edges or vertices</a:t>
            </a:r>
            <a:endParaRPr lang="en-US" altLang="zh-CN"/>
          </a:p>
          <a:p>
            <a:pPr lvl="3"/>
            <a:r>
              <a:rPr lang="en-US" altLang="zh-CN"/>
              <a:t>Render -&gt; Show non-manifold edges/vertices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Paint Selection</a:t>
            </a:r>
            <a:endParaRPr lang="en-US" altLang="zh-CN"/>
          </a:p>
          <a:p>
            <a:r>
              <a:rPr lang="en-US" altLang="zh-CN"/>
              <a:t>Paint Smooth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Smooth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Lapacian Smooth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Reduce image size</a:t>
            </a:r>
            <a:endParaRPr lang="en-US" altLang="zh-CN"/>
          </a:p>
          <a:p>
            <a:r>
              <a:rPr lang="en-US" altLang="zh-CN"/>
              <a:t>Reduce image count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演示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MeshLab Notes</vt:lpstr>
      <vt:lpstr>Operations</vt:lpstr>
      <vt:lpstr>Texturing</vt:lpstr>
      <vt:lpstr>Measure</vt:lpstr>
      <vt:lpstr>Paint</vt:lpstr>
      <vt:lpstr>Align</vt:lpstr>
      <vt:lpstr>Smooth</vt:lpstr>
      <vt:lpstr>Texturing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32</cp:revision>
  <dcterms:created xsi:type="dcterms:W3CDTF">2018-06-10T03:48:00Z</dcterms:created>
  <dcterms:modified xsi:type="dcterms:W3CDTF">2019-12-26T08:09:28Z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