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MeshMixer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6474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Last updated: 6/5/2018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Shortcuts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447675" y="1304925"/>
          <a:ext cx="11313795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290"/>
                <a:gridCol w="2828925"/>
                <a:gridCol w="2828290"/>
                <a:gridCol w="2828290"/>
              </a:tblGrid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Mode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Shortcut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'w'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wireframe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's'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Ctrl + 'A'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double click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all connected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 click on edge of hole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complete boundary of hole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'f'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Fill the hole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'i'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Inverse selection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'x'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Delete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'e'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Expand to connected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Face Groups</a:t>
            </a:r>
            <a:endParaRPr lang="en-US" altLang="zh-CN"/>
          </a:p>
          <a:p>
            <a:pPr lvl="1"/>
            <a:r>
              <a:rPr lang="en-US" altLang="zh-CN"/>
              <a:t>Edit -&gt; Generate Face Groups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MeshMixer Notes</vt:lpstr>
      <vt:lpstr>Shortcuts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16</cp:revision>
  <dcterms:created xsi:type="dcterms:W3CDTF">2018-06-05T02:00:00Z</dcterms:created>
  <dcterms:modified xsi:type="dcterms:W3CDTF">2019-12-26T08:09:59Z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