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ShapeNet Notes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36905"/>
          </a:xfrm>
        </p:spPr>
        <p:txBody>
          <a:bodyPr/>
          <a:p>
            <a:r>
              <a:rPr lang="en-US" altLang="zh-CN" sz="1400"/>
              <a:t>Sparks Lu</a:t>
            </a:r>
            <a:endParaRPr lang="en-US" altLang="zh-CN" sz="1400"/>
          </a:p>
          <a:p>
            <a:r>
              <a:rPr lang="en-US" altLang="zh-CN" sz="1400"/>
              <a:t>Last updated: 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sudo apt install wordnet-gui</a:t>
            </a:r>
            <a:endParaRPr lang="x-none" altLang="zh-CN"/>
          </a:p>
          <a:p>
            <a:r>
              <a:rPr lang="x-none" altLang="zh-CN"/>
              <a:t>Launch</a:t>
            </a:r>
            <a:endParaRPr lang="x-none" altLang="zh-CN"/>
          </a:p>
          <a:p>
            <a:pPr lvl="1"/>
            <a:r>
              <a:rPr lang="x-none" altLang="zh-CN"/>
              <a:t>wn	# command line</a:t>
            </a:r>
            <a:endParaRPr lang="x-none" altLang="zh-CN"/>
          </a:p>
          <a:p>
            <a:pPr lvl="1"/>
            <a:r>
              <a:rPr lang="x-none" altLang="zh-CN"/>
              <a:t>wnb	# GUI</a:t>
            </a:r>
            <a:endParaRPr lang="x-none" altLang="zh-CN"/>
          </a:p>
          <a:p>
            <a:pPr lvl="1"/>
            <a:r>
              <a:rPr lang="x-none" altLang="zh-CN"/>
              <a:t>Turn on 'synset location' in 'advanced search options'</a:t>
            </a:r>
            <a:endParaRPr lang="x-none" altLang="zh-CN"/>
          </a:p>
          <a:p>
            <a:pPr lvl="1"/>
            <a:r>
              <a:rPr lang="x-none" altLang="zh-CN"/>
              <a:t>Input a noun and search</a:t>
            </a:r>
            <a:endParaRPr lang="x-none" altLang="zh-CN"/>
          </a:p>
          <a:p>
            <a:pPr lvl="1"/>
            <a:r>
              <a:rPr lang="x-none" altLang="zh-CN"/>
              <a:t>synsetid is in {}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WordNet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Download models</a:t>
            </a:r>
            <a:endParaRPr lang="x-none" altLang="zh-CN"/>
          </a:p>
          <a:p>
            <a:pPr lvl="1"/>
            <a:r>
              <a:rPr lang="x-none" altLang="zh-CN"/>
              <a:t>shapenet.cs.stanford.edu/shapenet/obj-zip/ShapeNetCore.v1/{synsetid}.zip</a:t>
            </a:r>
            <a:endParaRPr lang="x-none" altLang="zh-CN"/>
          </a:p>
          <a:p>
            <a:pPr lvl="0"/>
            <a:r>
              <a:rPr lang="x-none" altLang="zh-CN"/>
              <a:t>ShapeNetCore v2</a:t>
            </a:r>
            <a:endParaRPr lang="x-none" altLang="zh-CN"/>
          </a:p>
          <a:p>
            <a:pPr lvl="1"/>
            <a:r>
              <a:rPr lang="x-none" altLang="zh-CN"/>
              <a:t>http://shapenet.cs.stanford.edu/shapenet/obj-zip/ShapeNetCore.v2.zip</a:t>
            </a:r>
            <a:endParaRPr lang="x-none" altLang="zh-CN"/>
          </a:p>
          <a:p>
            <a:pPr lvl="0"/>
            <a:r>
              <a:rPr lang="x-none" altLang="zh-CN"/>
              <a:t>ShapeNetCore v1</a:t>
            </a:r>
            <a:endParaRPr lang="x-none" altLang="zh-CN"/>
          </a:p>
          <a:p>
            <a:pPr lvl="1"/>
            <a:r>
              <a:rPr lang="x-none" altLang="zh-CN"/>
              <a:t>http://shapenet.cs.stanford.edu/shapenet/obj-zip/ShapeNetCore.v1.zip</a:t>
            </a:r>
            <a:endParaRPr lang="x-none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ShapeNet</a:t>
            </a:r>
            <a:endParaRPr lang="x-none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黑体</vt:lpstr>
      <vt:lpstr>DejaVu Sans</vt:lpstr>
      <vt:lpstr>微软雅黑</vt:lpstr>
      <vt:lpstr>Arial Unicode MS</vt:lpstr>
      <vt:lpstr>Calibri</vt:lpstr>
      <vt:lpstr>A000120140530A02PPBG</vt:lpstr>
      <vt:lpstr>ShapeNet Notes</vt:lpstr>
      <vt:lpstr>WordNet</vt:lpstr>
      <vt:lpstr>ShapeNet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路光明</cp:lastModifiedBy>
  <cp:revision>14</cp:revision>
  <dcterms:created xsi:type="dcterms:W3CDTF">2019-07-12T04:52:00Z</dcterms:created>
  <dcterms:modified xsi:type="dcterms:W3CDTF">2019-12-26T08:12:00Z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