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9" r:id="rId6"/>
    <p:sldId id="261" r:id="rId7"/>
    <p:sldId id="263" r:id="rId8"/>
    <p:sldId id="258" r:id="rId9"/>
    <p:sldId id="265" r:id="rId10"/>
    <p:sldId id="262" r:id="rId11"/>
    <p:sldId id="260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12/24/2019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https://www.tutorialspoint.com/docker/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Docker: a platform to build, share, and run applications with containers</a:t>
            </a:r>
            <a:endParaRPr lang="en-US" altLang="zh-CN"/>
          </a:p>
          <a:p>
            <a:pPr lvl="1"/>
            <a:r>
              <a:rPr lang="en-US" altLang="zh-CN"/>
              <a:t>container: a running process</a:t>
            </a:r>
            <a:endParaRPr lang="en-US" altLang="zh-CN"/>
          </a:p>
          <a:p>
            <a:pPr lvl="1"/>
            <a:r>
              <a:rPr lang="en-US" altLang="zh-CN"/>
              <a:t>Docker image: everything needed to run an application</a:t>
            </a:r>
            <a:endParaRPr lang="en-US" altLang="zh-CN"/>
          </a:p>
          <a:p>
            <a:pPr lvl="1"/>
            <a:r>
              <a:rPr lang="en-US" altLang="zh-CN"/>
              <a:t>Dokerfile: describe how to assemble a private filesystem for a container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Docker for Windows</a:t>
            </a:r>
            <a:endParaRPr lang="en-US" altLang="zh-CN"/>
          </a:p>
          <a:p>
            <a:pPr lvl="2"/>
            <a:r>
              <a:rPr lang="en-US" altLang="zh-CN"/>
              <a:t>https://github.com/docker/toolbox/releases</a:t>
            </a:r>
            <a:endParaRPr lang="en-US" altLang="zh-CN"/>
          </a:p>
          <a:p>
            <a:pPr lvl="2"/>
            <a:r>
              <a:rPr lang="en-US" altLang="zh-CN"/>
              <a:t>Start “Docker Quickstart Terminal”</a:t>
            </a:r>
            <a:endParaRPr lang="en-US" altLang="zh-CN"/>
          </a:p>
          <a:p>
            <a:pPr lvl="1"/>
            <a:r>
              <a:rPr lang="en-US" altLang="zh-CN"/>
              <a:t>Linux</a:t>
            </a:r>
            <a:endParaRPr lang="en-US" altLang="zh-CN"/>
          </a:p>
          <a:p>
            <a:pPr lvl="2"/>
            <a:r>
              <a:rPr lang="en-US" altLang="zh-CN"/>
              <a:t>sudo apt install apt-transport-https ca-certificates curl gnupg-agent software-properties-common</a:t>
            </a:r>
            <a:endParaRPr lang="en-US" altLang="zh-CN"/>
          </a:p>
          <a:p>
            <a:pPr lvl="2"/>
            <a:r>
              <a:rPr lang="en-US" altLang="zh-CN"/>
              <a:t>curl -fsSL https://download.docker.com/linux/ubuntu/gpg | sudo apt-key add -</a:t>
            </a:r>
            <a:endParaRPr lang="en-US" altLang="zh-CN"/>
          </a:p>
          <a:p>
            <a:pPr lvl="1"/>
            <a:r>
              <a:rPr lang="en-US" altLang="zh-CN"/>
              <a:t>Test install: docker run hello-world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10200"/>
          </a:xfrm>
        </p:spPr>
        <p:txBody>
          <a:bodyPr>
            <a:normAutofit lnSpcReduction="2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	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 sz="1800"/>
          </a:p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 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dev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build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up -d	// Start up processes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run web env	// show env variables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logs	// show logs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docker-compose down	// Shut down processes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FROM	// from which you want to base your image with</a:t>
            </a:r>
            <a:endParaRPr lang="en-US" altLang="zh-CN"/>
          </a:p>
          <a:p>
            <a:pPr lvl="1"/>
            <a:r>
              <a:rPr lang="en-US" altLang="zh-CN"/>
              <a:t>WORKDIR</a:t>
            </a:r>
            <a:endParaRPr lang="en-US" altLang="zh-CN"/>
          </a:p>
          <a:p>
            <a:pPr lvl="1"/>
            <a:r>
              <a:rPr lang="en-US" altLang="zh-CN"/>
              <a:t>COPY</a:t>
            </a:r>
            <a:endParaRPr lang="en-US" altLang="zh-CN"/>
          </a:p>
          <a:p>
            <a:pPr lvl="1"/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CMD</a:t>
            </a:r>
            <a:endParaRPr lang="en-US" altLang="zh-CN"/>
          </a:p>
          <a:p>
            <a:pPr lvl="2"/>
            <a:r>
              <a:rPr lang="en-US" altLang="zh-CN" sz="1800"/>
              <a:t>CMD [“echo”, “Image created”]</a:t>
            </a:r>
            <a:endParaRPr lang="en-US" altLang="zh-CN"/>
          </a:p>
          <a:p>
            <a:pPr lvl="1"/>
            <a:r>
              <a:rPr lang="en-US" altLang="zh-CN"/>
              <a:t>MAINTAINER	// mail address</a:t>
            </a:r>
            <a:endParaRPr lang="en-US" altLang="zh-CN"/>
          </a:p>
          <a:p>
            <a:pPr lvl="1"/>
            <a:r>
              <a:rPr lang="en-US" altLang="zh-CN"/>
              <a:t>ENV {key1}={value1}</a:t>
            </a:r>
            <a:endParaRPr lang="en-US" altLang="zh-CN"/>
          </a:p>
          <a:p>
            <a:pPr lvl="1"/>
            <a:r>
              <a:rPr lang="en-US" altLang="zh-CN"/>
              <a:t>WORKDIR {dirname}</a:t>
            </a:r>
            <a:endParaRPr lang="en-US" altLang="zh-CN"/>
          </a:p>
          <a:p>
            <a:pPr lvl="0"/>
            <a:r>
              <a:rPr lang="en-US" altLang="zh-CN"/>
              <a:t>Build</a:t>
            </a:r>
            <a:endParaRPr lang="en-US" altLang="zh-CN"/>
          </a:p>
          <a:p>
            <a:pPr lvl="1"/>
            <a:r>
              <a:rPr lang="en-US" altLang="zh-CN"/>
              <a:t>docker build -t {image-name}:{tag-name} dir</a:t>
            </a:r>
            <a:endParaRPr lang="en-US" altLang="zh-CN"/>
          </a:p>
          <a:p>
            <a:pPr lvl="2"/>
            <a:r>
              <a:rPr lang="en-US" altLang="zh-CN"/>
              <a:t>-t: with tag</a:t>
            </a:r>
            <a:endParaRPr lang="en-US" altLang="zh-CN"/>
          </a:p>
          <a:p>
            <a:pPr lvl="0"/>
            <a:r>
              <a:rPr lang="en-US" altLang="zh-CN"/>
              <a:t>Public respositories</a:t>
            </a:r>
            <a:endParaRPr lang="en-US" altLang="zh-CN"/>
          </a:p>
          <a:p>
            <a:pPr lvl="1"/>
            <a:r>
              <a:rPr lang="en-US" altLang="zh-CN"/>
              <a:t>Docker Hub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53860" y="2163445"/>
            <a:ext cx="485013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2580</Words>
  <Application>WPS 演示</Application>
  <PresentationFormat>宽屏</PresentationFormat>
  <Paragraphs>130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黑体</vt:lpstr>
      <vt:lpstr>A000120140530A02PPBG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111</cp:revision>
  <dcterms:created xsi:type="dcterms:W3CDTF">2019-06-19T02:08:00Z</dcterms:created>
  <dcterms:modified xsi:type="dcterms:W3CDTF">2019-12-25T11:38:29Z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