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8" r:id="rId5"/>
    <p:sldId id="259" r:id="rId6"/>
    <p:sldId id="261" r:id="rId7"/>
    <p:sldId id="263" r:id="rId8"/>
    <p:sldId id="260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DSP Notes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299075"/>
            <a:ext cx="9144000" cy="676275"/>
          </a:xfrm>
        </p:spPr>
        <p:txBody>
          <a:bodyPr>
            <a:normAutofit fontScale="65000"/>
          </a:bodyPr>
          <a:p>
            <a:r>
              <a:rPr lang="en-US" altLang="x-none"/>
              <a:t>Sparks Lu</a:t>
            </a:r>
            <a:endParaRPr lang="x-none" altLang="zh-CN"/>
          </a:p>
          <a:p>
            <a:r>
              <a:rPr lang="x-none" altLang="zh-CN"/>
              <a:t>Last updated: 6/4/2019</a:t>
            </a:r>
            <a:endParaRPr lang="x-none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VISA	Video, Imaging, Speech, Audio</a:t>
            </a:r>
            <a:endParaRPr lang="x-none" altLang="zh-CN"/>
          </a:p>
          <a:p>
            <a:r>
              <a:rPr lang="x-none" altLang="zh-CN"/>
              <a:t>xDAIS	eXpress DSP Algorithm Interoperability Standard</a:t>
            </a:r>
            <a:endParaRPr lang="x-none" altLang="zh-CN"/>
          </a:p>
          <a:p>
            <a:r>
              <a:rPr lang="x-none" altLang="zh-CN"/>
              <a:t>xDM		eXpress Digital Media</a:t>
            </a:r>
            <a:endParaRPr lang="x-none" altLang="zh-CN"/>
          </a:p>
          <a:p>
            <a:r>
              <a:rPr lang="x-none" altLang="zh-CN"/>
              <a:t>CE		Codec Engine</a:t>
            </a:r>
            <a:endParaRPr lang="x-none" altLang="zh-CN"/>
          </a:p>
          <a:p>
            <a:r>
              <a:rPr lang="x-none" altLang="zh-CN"/>
              <a:t>DVEVM	Digital Video EValuation Module</a:t>
            </a:r>
            <a:endParaRPr lang="x-none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Abbreviations</a:t>
            </a:r>
            <a:endParaRPr lang="x-none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DSP + ARM</a:t>
            </a:r>
            <a:endParaRPr lang="x-none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Davinci</a:t>
            </a:r>
            <a:endParaRPr lang="x-none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7365" y="494665"/>
            <a:ext cx="7359650" cy="621665"/>
          </a:xfrm>
        </p:spPr>
        <p:txBody>
          <a:bodyPr>
            <a:normAutofit/>
          </a:bodyPr>
          <a:p>
            <a:r>
              <a:rPr lang="x-none" altLang="zh-CN"/>
              <a:t>CCS (Code Composer Studio)</a:t>
            </a:r>
            <a:endParaRPr lang="x-none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Concept</a:t>
            </a:r>
            <a:endParaRPr lang="x-none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7365" y="494665"/>
            <a:ext cx="10521315" cy="621665"/>
          </a:xfrm>
        </p:spPr>
        <p:txBody>
          <a:bodyPr>
            <a:normAutofit fontScale="90000"/>
          </a:bodyPr>
          <a:p>
            <a:r>
              <a:rPr lang="x-none" altLang="zh-CN"/>
              <a:t>DMAI (Davinci Multimedia Application Interface)</a:t>
            </a:r>
            <a:endParaRPr lang="x-none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2455" y="2353945"/>
            <a:ext cx="4305300" cy="1990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Concept</a:t>
            </a:r>
            <a:endParaRPr lang="x-none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xDM</a:t>
            </a:r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650" y="1546225"/>
            <a:ext cx="8001000" cy="4752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Concept</a:t>
            </a:r>
            <a:endParaRPr lang="x-none" altLang="zh-CN"/>
          </a:p>
          <a:p>
            <a:pPr lvl="1"/>
            <a:r>
              <a:rPr lang="x-none" altLang="zh-CN"/>
              <a:t>algorithm engine</a:t>
            </a:r>
            <a:endParaRPr lang="x-none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CE (Codec Engine)</a:t>
            </a:r>
            <a:endParaRPr lang="x-none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DVSDK (Digital Video SDK)</a:t>
            </a:r>
            <a:endParaRPr lang="x-none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</p:tagLst>
</file>

<file path=ppt/tags/tag7.xml><?xml version="1.0" encoding="utf-8"?>
<p:tagLst xmlns:p="http://schemas.openxmlformats.org/presentationml/2006/main"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WPS 演示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A000120140530A02PPBG</vt:lpstr>
      <vt:lpstr>DSP Notes</vt:lpstr>
      <vt:lpstr>Abbreviations</vt:lpstr>
      <vt:lpstr>Davinci</vt:lpstr>
      <vt:lpstr>CCS (Code Composer Studio)</vt:lpstr>
      <vt:lpstr>DMAI (Davinci Multimedia Application Interface)</vt:lpstr>
      <vt:lpstr>xDM</vt:lpstr>
      <vt:lpstr>CE (Codec Engine)</vt:lpstr>
      <vt:lpstr>DVSDK (Digital Video SDK)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路光明</cp:lastModifiedBy>
  <cp:revision>25</cp:revision>
  <dcterms:created xsi:type="dcterms:W3CDTF">2019-06-05T07:24:00Z</dcterms:created>
  <dcterms:modified xsi:type="dcterms:W3CDTF">2019-12-26T08:26:25Z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