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62" r:id="rId4"/>
    <p:sldId id="265" r:id="rId5"/>
    <p:sldId id="309" r:id="rId6"/>
    <p:sldId id="266" r:id="rId7"/>
    <p:sldId id="299" r:id="rId8"/>
    <p:sldId id="280" r:id="rId9"/>
    <p:sldId id="321" r:id="rId10"/>
    <p:sldId id="322" r:id="rId11"/>
    <p:sldId id="272" r:id="rId12"/>
    <p:sldId id="292" r:id="rId13"/>
    <p:sldId id="287" r:id="rId14"/>
    <p:sldId id="285" r:id="rId15"/>
    <p:sldId id="286" r:id="rId16"/>
    <p:sldId id="263" r:id="rId17"/>
    <p:sldId id="264" r:id="rId18"/>
    <p:sldId id="29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8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8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8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8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Raspberry Setup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72500"/>
          </a:bodyPr>
          <a:p>
            <a:pPr algn="ctr"/>
            <a:r>
              <a:rPr lang="en-US" altLang="zh-CN" dirty="0" smtClean="0"/>
              <a:t>LOREM IPSUM DOLOR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Install OpenCV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en-US" sz="1600"/>
              <a:t>Install numpy and dependencies</a:t>
            </a:r>
            <a:endParaRPr lang="en-US" altLang="en-US" sz="1600"/>
          </a:p>
          <a:p>
            <a:pPr lvl="1"/>
            <a:r>
              <a:rPr lang="en-US" altLang="en-US" sz="1400"/>
              <a:t>pip install numpy</a:t>
            </a:r>
            <a:endParaRPr lang="en-US" altLang="en-US" sz="1400"/>
          </a:p>
          <a:p>
            <a:pPr lvl="0"/>
            <a:r>
              <a:rPr lang="en-US" altLang="en-US" sz="1600"/>
              <a:t>Download and build opencv</a:t>
            </a:r>
            <a:endParaRPr lang="en-US" altLang="en-US" sz="1600"/>
          </a:p>
          <a:p>
            <a:pPr lvl="1"/>
            <a:r>
              <a:rPr lang="en-US" altLang="en-US" sz="1400">
                <a:sym typeface="+mn-ea"/>
              </a:rPr>
              <a:t>sudo apt install python3-dev</a:t>
            </a:r>
            <a:endParaRPr lang="en-US" altLang="en-US" sz="1400"/>
          </a:p>
          <a:p>
            <a:pPr lvl="1"/>
            <a:r>
              <a:rPr lang="en-US" altLang="en-US" sz="1400">
                <a:sym typeface="+mn-ea"/>
              </a:rPr>
              <a:t>sudo apt install build-essential cmake pkg-config libjpeg-dev libtiff5-dev libjasper-dev libpng12-dev libavcodec-dev libavformat-dev libswscale-dev libv4l-dev libxvidcore-dev libx264-dev libatlas-base-dev gfortran</a:t>
            </a:r>
            <a:endParaRPr lang="en-US" altLang="en-US" sz="1400">
              <a:sym typeface="+mn-ea"/>
            </a:endParaRPr>
          </a:p>
          <a:p>
            <a:pPr lvl="1"/>
            <a:r>
              <a:rPr lang="en-US" altLang="en-US" sz="1400"/>
              <a:t>wget -o opencv.zip https://github.com/opencv/opencv/archive/3.4.3.zip</a:t>
            </a:r>
            <a:endParaRPr lang="en-US" altLang="en-US" sz="1400"/>
          </a:p>
          <a:p>
            <a:pPr lvl="1"/>
            <a:r>
              <a:rPr lang="en-US" altLang="en-US" sz="1400"/>
              <a:t>wget -o opencv_contrib.zip https://github.com/opencv/opencv_contrib/archive/3.4.3.zip</a:t>
            </a:r>
            <a:endParaRPr lang="en-US" altLang="en-US" sz="1400"/>
          </a:p>
          <a:p>
            <a:pPr lvl="1"/>
            <a:r>
              <a:rPr lang="en-US" altLang="en-US" sz="1400"/>
              <a:t>unzip opencv.zip</a:t>
            </a:r>
            <a:endParaRPr lang="en-US" altLang="en-US" sz="1400"/>
          </a:p>
          <a:p>
            <a:pPr lvl="1"/>
            <a:r>
              <a:rPr lang="en-US" altLang="en-US" sz="1400"/>
              <a:t>unzip opencv_contrib.zip</a:t>
            </a:r>
            <a:endParaRPr lang="en-US" altLang="en-US" sz="1400"/>
          </a:p>
          <a:p>
            <a:pPr lvl="1"/>
            <a:r>
              <a:rPr lang="en-US" altLang="en-US" sz="1400"/>
              <a:t>cd opencv-3.4.3 &amp;&amp; mkdir build &amp;&amp; cd build</a:t>
            </a:r>
            <a:endParaRPr lang="en-US" altLang="en-US" sz="1400"/>
          </a:p>
          <a:p>
            <a:pPr lvl="1"/>
            <a:r>
              <a:rPr lang="en-US" altLang="en-US" sz="1400"/>
              <a:t>cmake -D CMAKE_BUILD_TYPE=RELEASE -DCMAKE_INSTALL_PREFIX=/usr/local -D OPENCV_EXTRA_MODULES_PATH=~/opencv_contrib-3.4.3/modules -D ENABLE_NEON=ON -D ENABLE_VFPV3=ON -D BUILD_TESTS=OFF -D INSTALL_PYTHON_EXAMPLES=OFF -D BUILD_EXAMPLES=OFF</a:t>
            </a:r>
            <a:endParaRPr lang="en-US" altLang="en-US" sz="1400"/>
          </a:p>
          <a:p>
            <a:pPr lvl="1"/>
            <a:r>
              <a:rPr lang="en-US" altLang="en-US" sz="1400"/>
              <a:t>Modify /etc/dphys-swapfile</a:t>
            </a:r>
            <a:endParaRPr lang="en-US" altLang="en-US" sz="1400"/>
          </a:p>
          <a:p>
            <a:pPr lvl="2"/>
            <a:r>
              <a:rPr lang="en-US" altLang="en-US" sz="1200"/>
              <a:t>CONF_SWAPSIZE=1024</a:t>
            </a:r>
            <a:endParaRPr lang="en-US" altLang="en-US" sz="1200"/>
          </a:p>
          <a:p>
            <a:pPr lvl="1"/>
            <a:r>
              <a:rPr lang="en-US" altLang="en-US" sz="1400"/>
              <a:t>sudo /etc/init.d/dphys-swapfile stop &amp;&amp; sudo /etc/init.d/dphys-swapfile start</a:t>
            </a:r>
            <a:endParaRPr lang="en-US" altLang="en-US" sz="1400"/>
          </a:p>
          <a:p>
            <a:pPr lvl="1"/>
            <a:r>
              <a:rPr lang="en-US" altLang="en-US" sz="1400"/>
              <a:t>make -j4 &amp;&amp; sudo make install &amp;&amp; sudo ldconfig</a:t>
            </a:r>
            <a:endParaRPr lang="en-US" altLang="en-US" sz="1400"/>
          </a:p>
          <a:p>
            <a:pPr lvl="1"/>
            <a:r>
              <a:rPr lang="en-US" altLang="en-US" sz="1400"/>
              <a:t>cd /usr/local/lib/python3.5/site-packages &amp;&amp; sudo mv cv2.cpython-35m-arm-linux-gnueabihf.so cv2.so</a:t>
            </a:r>
            <a:endParaRPr lang="en-US" altLang="en-US" sz="1400"/>
          </a:p>
          <a:p>
            <a:pPr lvl="1"/>
            <a:r>
              <a:rPr lang="en-US" altLang="en-US" sz="1400"/>
              <a:t>cd ~/.virtualenvs/py3/lib/python3.5/site-packages/ &amp;&amp; ln -s /usr/local/lib/python3.5/site-packages/cv2.so cv2.so</a:t>
            </a:r>
            <a:endParaRPr lang="en-US" altLang="en-US" sz="1400"/>
          </a:p>
          <a:p>
            <a:pPr lvl="1"/>
            <a:r>
              <a:rPr lang="en-US" altLang="en-US" sz="1400"/>
              <a:t>Revert /etc/dphys-swapfile</a:t>
            </a:r>
            <a:endParaRPr lang="en-US" altLang="en-US" sz="1400"/>
          </a:p>
          <a:p>
            <a:pPr lvl="2"/>
            <a:r>
              <a:rPr lang="en-US" altLang="en-US" sz="1260"/>
              <a:t>CONF_SWAPSIZE=100</a:t>
            </a:r>
            <a:endParaRPr lang="en-US" altLang="en-US" sz="1260"/>
          </a:p>
          <a:p>
            <a:pPr lvl="1"/>
            <a:r>
              <a:rPr lang="en-US" altLang="en-US" sz="1400"/>
              <a:t>sudo /etc/init.d/dphys-swapfile stop &amp;&amp; sudo /etc/init.d/dphys-swapfile start</a:t>
            </a:r>
            <a:endParaRPr lang="en-US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Clone SD Card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Backup</a:t>
            </a:r>
            <a:endParaRPr lang="en-US" altLang="en-US"/>
          </a:p>
          <a:p>
            <a:pPr lvl="1"/>
            <a:r>
              <a:rPr lang="en-US" altLang="en-US"/>
              <a:t>sudo fdisk -l</a:t>
            </a:r>
            <a:endParaRPr lang="en-US" altLang="en-US"/>
          </a:p>
          <a:p>
            <a:pPr lvl="1"/>
            <a:r>
              <a:rPr lang="en-US" altLang="en-US"/>
              <a:t>sudo dd bs=4M if=/dev/sdb of=~/hw/raspbian_11292018.img</a:t>
            </a:r>
            <a:endParaRPr lang="en-US" altLang="en-US"/>
          </a:p>
          <a:p>
            <a:pPr lvl="2"/>
            <a:r>
              <a:rPr lang="en-US" altLang="en-US" sz="1800"/>
              <a:t>16G 13min</a:t>
            </a:r>
            <a:endParaRPr lang="en-US" altLang="en-US" sz="1800"/>
          </a:p>
          <a:p>
            <a:pPr lvl="1"/>
            <a:r>
              <a:rPr lang="en-US" altLang="en-US">
                <a:sym typeface="+mn-ea"/>
              </a:rPr>
              <a:t>sudo umount /dev/sdb1 /dev/sdb2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fdisk -l raspbian.img</a:t>
            </a:r>
            <a:endParaRPr lang="en-US" altLang="en-US"/>
          </a:p>
          <a:p>
            <a:pPr lvl="0"/>
            <a:r>
              <a:rPr lang="en-US" altLang="en-US"/>
              <a:t>Restore or Clone</a:t>
            </a:r>
            <a:endParaRPr lang="en-US" altLang="en-US"/>
          </a:p>
          <a:p>
            <a:pPr lvl="1"/>
            <a:r>
              <a:rPr lang="en-US" altLang="en-US"/>
              <a:t>Remove partitions if any</a:t>
            </a:r>
            <a:endParaRPr lang="en-US" altLang="en-US"/>
          </a:p>
          <a:p>
            <a:pPr lvl="2"/>
            <a:r>
              <a:rPr lang="en-US" altLang="en-US" sz="1800"/>
              <a:t>sudo gparted</a:t>
            </a:r>
            <a:endParaRPr lang="en-US" altLang="en-US"/>
          </a:p>
          <a:p>
            <a:pPr lvl="1"/>
            <a:r>
              <a:rPr lang="en-US" altLang="en-US"/>
              <a:t>sudo dd bs=4M if=~/hw/raspbian_11292018.img of=/dev/sdb</a:t>
            </a:r>
            <a:endParaRPr lang="en-US" altLang="en-US"/>
          </a:p>
          <a:p>
            <a:pPr lvl="2"/>
            <a:r>
              <a:rPr lang="en-US" altLang="en-US"/>
              <a:t>5.0G 10min</a:t>
            </a:r>
            <a:endParaRPr lang="en-US" altLang="en-US"/>
          </a:p>
          <a:p>
            <a:pPr lvl="2"/>
            <a:r>
              <a:rPr lang="en-US" altLang="en-US"/>
              <a:t>8.0G 20min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V4L (Video4Linux) and Pillow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Commands</a:t>
            </a:r>
            <a:endParaRPr lang="en-US" altLang="en-US"/>
          </a:p>
          <a:p>
            <a:pPr lvl="1"/>
            <a:r>
              <a:rPr lang="en-US" altLang="en-US"/>
              <a:t>v4l2-ctl</a:t>
            </a:r>
            <a:endParaRPr lang="en-US" altLang="en-US"/>
          </a:p>
          <a:p>
            <a:pPr lvl="2"/>
            <a:r>
              <a:rPr lang="en-US" altLang="en-US"/>
              <a:t>v4l2-ctl --list-devices</a:t>
            </a:r>
            <a:endParaRPr lang="en-US" altLang="en-US"/>
          </a:p>
          <a:p>
            <a:pPr lvl="2"/>
            <a:r>
              <a:rPr lang="en-US" altLang="en-US"/>
              <a:t>v4l2-ctl --list-formats-ext</a:t>
            </a:r>
            <a:endParaRPr lang="en-US" altLang="en-US"/>
          </a:p>
          <a:p>
            <a:pPr lvl="2"/>
            <a:r>
              <a:rPr lang="en-US" altLang="en-US"/>
              <a:t>v4l2-ctl -d /dev/video0 --list-formats</a:t>
            </a:r>
            <a:endParaRPr lang="en-US" altLang="en-US"/>
          </a:p>
          <a:p>
            <a:pPr lvl="1"/>
            <a:r>
              <a:rPr lang="en-US" altLang="en-US"/>
              <a:t>/etc/modprobe.d/uvcvideo.conf</a:t>
            </a:r>
            <a:endParaRPr lang="en-US" altLang="en-US"/>
          </a:p>
          <a:p>
            <a:pPr lvl="2"/>
            <a:r>
              <a:rPr lang="en-US" altLang="en-US"/>
              <a:t>options uvcvideo quirks=128</a:t>
            </a:r>
            <a:endParaRPr lang="en-US" altLang="en-US"/>
          </a:p>
          <a:p>
            <a:pPr lvl="0"/>
            <a:r>
              <a:rPr lang="en-US" altLang="en-US"/>
              <a:t>v4l2capture</a:t>
            </a:r>
            <a:endParaRPr lang="en-US" altLang="en-US"/>
          </a:p>
          <a:p>
            <a:pPr lvl="1"/>
            <a:r>
              <a:rPr lang="en-US" altLang="en-US"/>
              <a:t>apt-cache search v4l</a:t>
            </a:r>
            <a:endParaRPr lang="en-US" altLang="en-US"/>
          </a:p>
          <a:p>
            <a:pPr lvl="1"/>
            <a:r>
              <a:rPr lang="en-US" altLang="en-US"/>
              <a:t>sudo apt install libv4l-0</a:t>
            </a:r>
            <a:endParaRPr lang="en-US" altLang="en-US"/>
          </a:p>
          <a:p>
            <a:pPr lvl="0"/>
            <a:r>
              <a:rPr lang="en-US" altLang="en-US" sz="2400"/>
              <a:t>v4l2 for python</a:t>
            </a:r>
            <a:endParaRPr lang="en-US" altLang="en-US" sz="2400"/>
          </a:p>
          <a:p>
            <a:pPr lvl="1"/>
            <a:r>
              <a:rPr lang="en-US" altLang="en-US" sz="2000"/>
              <a:t>pip install pyv4l2</a:t>
            </a:r>
            <a:endParaRPr lang="en-US" altLang="en-US"/>
          </a:p>
          <a:p>
            <a:pPr lvl="0"/>
            <a:r>
              <a:rPr lang="en-US" altLang="en-US"/>
              <a:t>pip install pillow</a:t>
            </a:r>
            <a:endParaRPr lang="en-US" altLang="en-US"/>
          </a:p>
          <a:p>
            <a:pPr lvl="0"/>
            <a:r>
              <a:rPr lang="en-US" altLang="en-US"/>
              <a:t>modinfo uvcvideo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MJpeg Streamer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Install</a:t>
            </a:r>
            <a:endParaRPr lang="en-US" altLang="en-US"/>
          </a:p>
          <a:p>
            <a:pPr lvl="1"/>
            <a:r>
              <a:rPr lang="en-US" altLang="en-US"/>
              <a:t>sudo apt install libjpeg8-dev libv4l-dev</a:t>
            </a:r>
            <a:endParaRPr lang="en-US" altLang="en-US"/>
          </a:p>
          <a:p>
            <a:pPr lvl="1"/>
            <a:r>
              <a:rPr lang="en-US" altLang="en-US"/>
              <a:t>tar zxvf mjpeg-streamer-master.tgz</a:t>
            </a:r>
            <a:endParaRPr lang="en-US" altLang="en-US"/>
          </a:p>
          <a:p>
            <a:pPr lvl="0"/>
            <a:r>
              <a:rPr lang="en-US" altLang="en-US"/>
              <a:t>Run server</a:t>
            </a:r>
            <a:endParaRPr lang="en-US" altLang="en-US"/>
          </a:p>
          <a:p>
            <a:pPr lvl="1"/>
            <a:r>
              <a:rPr lang="en-US" altLang="en-US"/>
              <a:t>cd mjpg-streamer-master/mjpg-streamer-experimental/</a:t>
            </a:r>
            <a:endParaRPr lang="en-US" altLang="en-US"/>
          </a:p>
          <a:p>
            <a:pPr lvl="1"/>
            <a:r>
              <a:rPr lang="en-US" altLang="en-US"/>
              <a:t>./mjpg_streamer -i “./input_uvc.so -r 800x600” -o “output_http.so -w ./www”</a:t>
            </a:r>
            <a:endParaRPr lang="en-US" altLang="en-US"/>
          </a:p>
          <a:p>
            <a:pPr lvl="0"/>
            <a:r>
              <a:rPr lang="en-US" altLang="en-US"/>
              <a:t>View</a:t>
            </a:r>
            <a:endParaRPr lang="en-US" altLang="en-US"/>
          </a:p>
          <a:p>
            <a:pPr lvl="1"/>
            <a:r>
              <a:rPr lang="en-US" altLang="en-US"/>
              <a:t>192.168.1.229:8080/stream.html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Motion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Install and configure</a:t>
            </a:r>
            <a:endParaRPr lang="en-US" altLang="en-US"/>
          </a:p>
          <a:p>
            <a:pPr lvl="1"/>
            <a:r>
              <a:rPr lang="en-US" altLang="en-US"/>
              <a:t>sudo apt install motion</a:t>
            </a:r>
            <a:endParaRPr lang="en-US" altLang="en-US"/>
          </a:p>
          <a:p>
            <a:pPr lvl="1"/>
            <a:r>
              <a:rPr lang="en-US" altLang="en-US"/>
              <a:t>sudo vim /etc/motion/motion.conf</a:t>
            </a:r>
            <a:endParaRPr lang="en-US" altLang="en-US"/>
          </a:p>
          <a:p>
            <a:pPr lvl="2"/>
            <a:r>
              <a:rPr lang="en-US" altLang="en-US"/>
              <a:t>daemon off -&gt; on</a:t>
            </a:r>
            <a:endParaRPr lang="en-US" altLang="en-US"/>
          </a:p>
          <a:p>
            <a:pPr lvl="2"/>
            <a:r>
              <a:rPr lang="en-US" altLang="en-US"/>
              <a:t>stream_localhost on -&gt; off	// Only stream to localhost</a:t>
            </a:r>
            <a:endParaRPr lang="en-US" altLang="en-US"/>
          </a:p>
          <a:p>
            <a:pPr lvl="2"/>
            <a:r>
              <a:rPr lang="en-US" altLang="en-US"/>
              <a:t>webcontrol_local on -&gt; off</a:t>
            </a:r>
            <a:endParaRPr lang="en-US" altLang="en-US"/>
          </a:p>
          <a:p>
            <a:pPr lvl="1"/>
            <a:r>
              <a:rPr lang="en-US" altLang="en-US"/>
              <a:t>sudo vim /etc/default/motion</a:t>
            </a:r>
            <a:endParaRPr lang="en-US" altLang="en-US"/>
          </a:p>
          <a:p>
            <a:pPr lvl="2"/>
            <a:r>
              <a:rPr lang="en-US" altLang="en-US"/>
              <a:t>start_motion_daemon=no -&gt; yes</a:t>
            </a:r>
            <a:endParaRPr lang="en-US" altLang="en-US"/>
          </a:p>
          <a:p>
            <a:pPr lvl="1"/>
            <a:r>
              <a:rPr lang="en-US" altLang="en-US"/>
              <a:t>sudo service motion start</a:t>
            </a:r>
            <a:endParaRPr lang="en-US" altLang="en-US"/>
          </a:p>
          <a:p>
            <a:pPr lvl="0"/>
            <a:r>
              <a:rPr lang="en-US" altLang="en-US"/>
              <a:t>View</a:t>
            </a:r>
            <a:endParaRPr lang="en-US" altLang="en-US"/>
          </a:p>
          <a:p>
            <a:pPr lvl="1"/>
            <a:r>
              <a:rPr lang="en-US" altLang="en-US"/>
              <a:t>http://raspberrypi:8081	// stream</a:t>
            </a:r>
            <a:endParaRPr lang="en-US" altLang="en-US"/>
          </a:p>
          <a:p>
            <a:pPr lvl="1"/>
            <a:r>
              <a:rPr lang="en-US" altLang="en-US"/>
              <a:t>http://raspberrypi:8080	// control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MotionEyeOS - 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en-US" altLang="zh-CN"/>
              <a:t>https://github.com/ccrisan/motioneyeos/releases</a:t>
            </a:r>
            <a:endParaRPr lang="en-US" altLang="zh-CN"/>
          </a:p>
          <a:p>
            <a:pPr lvl="0"/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The system listens on TCP port 80 (http), so can be accessed through browser</a:t>
            </a:r>
            <a:endParaRPr lang="en-US" altLang="zh-CN"/>
          </a:p>
          <a:p>
            <a:pPr lvl="1"/>
            <a:r>
              <a:rPr lang="en-US" altLang="zh-CN"/>
              <a:t>motionEye: web frontend for the motion daemon</a:t>
            </a:r>
            <a:endParaRPr lang="en-US" altLang="zh-CN"/>
          </a:p>
          <a:p>
            <a:pPr lvl="1"/>
            <a:r>
              <a:rPr lang="en-US" altLang="zh-CN"/>
              <a:t>motion: daemon, GPU not used</a:t>
            </a:r>
            <a:endParaRPr lang="en-US" altLang="zh-CN"/>
          </a:p>
          <a:p>
            <a:pPr lvl="1"/>
            <a:r>
              <a:rPr lang="en-US" altLang="zh-CN"/>
              <a:t>three partitions: /boot, /, /data</a:t>
            </a:r>
            <a:endParaRPr lang="en-US" altLang="zh-CN"/>
          </a:p>
          <a:p>
            <a:pPr lvl="0"/>
            <a:r>
              <a:rPr lang="en-US" altLang="zh-CN"/>
              <a:t>Fast Network Camera</a:t>
            </a:r>
            <a:endParaRPr lang="en-US" altLang="zh-CN"/>
          </a:p>
          <a:p>
            <a:pPr lvl="1"/>
            <a:r>
              <a:rPr lang="en-US" altLang="zh-CN"/>
              <a:t>streamEye: MJPEG streamer</a:t>
            </a:r>
            <a:endParaRPr lang="en-US" altLang="zh-CN"/>
          </a:p>
          <a:p>
            <a:pPr lvl="1"/>
            <a:r>
              <a:rPr lang="en-US" altLang="zh-CN"/>
              <a:t>raspimjpeg.py</a:t>
            </a:r>
            <a:endParaRPr lang="en-US" altLang="zh-CN"/>
          </a:p>
          <a:p>
            <a:pPr lvl="1"/>
            <a:r>
              <a:rPr lang="en-US" altLang="zh-CN"/>
              <a:t>no motion detection</a:t>
            </a:r>
            <a:endParaRPr lang="en-US" altLang="zh-CN"/>
          </a:p>
          <a:p>
            <a:pPr lvl="0"/>
            <a:r>
              <a:rPr lang="en-US" altLang="zh-CN" sz="2400"/>
              <a:t>WIFI Preconfiguration</a:t>
            </a:r>
            <a:endParaRPr lang="en-US" altLang="zh-CN"/>
          </a:p>
          <a:p>
            <a:pPr lvl="1"/>
            <a:r>
              <a:rPr lang="en-US" altLang="zh-CN"/>
              <a:t>Create text file wpa_supplicant.conf</a:t>
            </a:r>
            <a:endParaRPr lang="en-US" altLang="zh-CN"/>
          </a:p>
          <a:p>
            <a:pPr lvl="0"/>
            <a:r>
              <a:rPr lang="en-US" altLang="zh-CN"/>
              <a:t>Launch</a:t>
            </a:r>
            <a:endParaRPr lang="en-US" altLang="zh-CN"/>
          </a:p>
          <a:p>
            <a:pPr lvl="1"/>
            <a:r>
              <a:rPr lang="en-US" altLang="zh-CN"/>
              <a:t>login username: admin, no password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98080" y="4201795"/>
            <a:ext cx="3747135" cy="9531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sz="1400" b="1" i="1" u="sng"/>
              <a:t>static_ip.conf</a:t>
            </a:r>
            <a:endParaRPr sz="1400"/>
          </a:p>
          <a:p>
            <a:r>
              <a:rPr sz="1400"/>
              <a:t>static_ip="192.168.0.3/24"</a:t>
            </a:r>
            <a:endParaRPr sz="1400"/>
          </a:p>
          <a:p>
            <a:r>
              <a:rPr sz="1400"/>
              <a:t>static_gw="192.168.0.1"</a:t>
            </a:r>
            <a:endParaRPr sz="1400"/>
          </a:p>
          <a:p>
            <a:r>
              <a:rPr sz="1400"/>
              <a:t>static_dns="8.8.8.8"</a:t>
            </a:r>
            <a:endParaRPr sz="1400"/>
          </a:p>
        </p:txBody>
      </p:sp>
      <p:sp>
        <p:nvSpPr>
          <p:cNvPr id="5" name="文本框 4"/>
          <p:cNvSpPr txBox="1"/>
          <p:nvPr/>
        </p:nvSpPr>
        <p:spPr>
          <a:xfrm>
            <a:off x="7498080" y="1422400"/>
            <a:ext cx="3747135" cy="22453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 i="1" u="sng"/>
              <a:t>wpa_supplicant.conf</a:t>
            </a:r>
            <a:endParaRPr lang="zh-CN" altLang="en-US" sz="1400"/>
          </a:p>
          <a:p>
            <a:r>
              <a:rPr lang="zh-CN" altLang="en-US" sz="1400"/>
              <a:t>country=</a:t>
            </a:r>
            <a:r>
              <a:rPr lang="en-US" altLang="zh-CN" sz="1400"/>
              <a:t>RC</a:t>
            </a:r>
            <a:endParaRPr lang="zh-CN" altLang="en-US" sz="1400"/>
          </a:p>
          <a:p>
            <a:r>
              <a:rPr lang="zh-CN" altLang="en-US" sz="1400"/>
              <a:t>update_config=1</a:t>
            </a:r>
            <a:endParaRPr lang="zh-CN" altLang="en-US" sz="1400"/>
          </a:p>
          <a:p>
            <a:r>
              <a:rPr lang="zh-CN" altLang="en-US" sz="1400"/>
              <a:t>ctrl_interface=/var/run/wpa_supplicant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network={</a:t>
            </a:r>
            <a:endParaRPr lang="zh-CN" altLang="en-US" sz="1400"/>
          </a:p>
          <a:p>
            <a:r>
              <a:rPr lang="zh-CN" altLang="en-US" sz="1400"/>
              <a:t>	scan_ssid=1</a:t>
            </a:r>
            <a:endParaRPr lang="zh-CN" altLang="en-US" sz="1400"/>
          </a:p>
          <a:p>
            <a:r>
              <a:rPr lang="zh-CN" altLang="en-US" sz="1400"/>
              <a:t>	ssid="crpa-meeting"</a:t>
            </a:r>
            <a:endParaRPr lang="zh-CN" altLang="en-US" sz="1400"/>
          </a:p>
          <a:p>
            <a:r>
              <a:rPr lang="zh-CN" altLang="en-US" sz="1400"/>
              <a:t>	psk="zhongjingge"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MotionEyeOS - Settings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Setting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WIFI: /etc/init.d/S35wifi /data/etc/wpa_supplicant.conf -&gt; /boot/wpa_supplicant.conf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Ethernet: /etc/init.d/S40network /data/etc/static_ip.conf -&gt; /boot/static_ip.conf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motionEye: /programs/motioneye/settings.py /etc/init.d/S85motioneye /data/etc/motioneye.conf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motion: /data/etc/motion.conf /data/etc/thread-x.conf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Start Up: /data/etc/userinit.sh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/>
              <a:t>Modules: /data/etc/modules, /data/etc/modprobe.conf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TODO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How to build or install python-v4l2capture?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Rabian - 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zh-CN" sz="1600"/>
              <a:t>OS</a:t>
            </a:r>
            <a:endParaRPr lang="en-US" altLang="zh-CN" sz="1600"/>
          </a:p>
          <a:p>
            <a:pPr lvl="1"/>
            <a:r>
              <a:rPr lang="en-US" altLang="zh-CN" sz="1400"/>
              <a:t>Download Rasbian system image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https://www.raspberrypi.org/downloads/raspbian/</a:t>
            </a:r>
            <a:endParaRPr lang="en-US" altLang="zh-CN" sz="1200"/>
          </a:p>
          <a:p>
            <a:pPr lvl="2"/>
            <a:r>
              <a:rPr lang="en-US" altLang="en-US" sz="1200"/>
              <a:t>Windows</a:t>
            </a:r>
            <a:endParaRPr lang="en-US" altLang="en-US" sz="1200"/>
          </a:p>
          <a:p>
            <a:pPr lvl="3"/>
            <a:r>
              <a:rPr lang="en-US" altLang="zh-CN" sz="1200"/>
              <a:t>Remove all partitions</a:t>
            </a:r>
            <a:endParaRPr lang="en-US" altLang="zh-CN" sz="1200"/>
          </a:p>
          <a:p>
            <a:pPr lvl="3"/>
            <a:r>
              <a:rPr lang="en-US" altLang="zh-CN" sz="1200"/>
              <a:t>Download Win32DiskImager</a:t>
            </a:r>
            <a:endParaRPr lang="en-US" altLang="zh-CN" sz="1200"/>
          </a:p>
          <a:p>
            <a:pPr lvl="3"/>
            <a:r>
              <a:rPr lang="en-US" altLang="zh-CN" sz="1200"/>
              <a:t>Write Rasbian image to TF card</a:t>
            </a:r>
            <a:endParaRPr lang="en-US" altLang="zh-CN" sz="1200"/>
          </a:p>
          <a:p>
            <a:pPr lvl="2"/>
            <a:r>
              <a:rPr lang="en-US" altLang="en-US" sz="1200"/>
              <a:t>Linux</a:t>
            </a:r>
            <a:endParaRPr lang="en-US" altLang="en-US" sz="1200"/>
          </a:p>
          <a:p>
            <a:pPr lvl="3"/>
            <a:r>
              <a:rPr lang="en-US" altLang="en-US" sz="1200"/>
              <a:t>Etcher</a:t>
            </a:r>
            <a:endParaRPr lang="en-US" altLang="en-US" sz="1200"/>
          </a:p>
          <a:p>
            <a:pPr lvl="3"/>
            <a:r>
              <a:rPr lang="en-US" altLang="zh-CN" sz="1200"/>
              <a:t>dd bs=4M if=2018-11-13-raspbian-stretch.img of=/dev/sdX conv=fsync</a:t>
            </a:r>
            <a:endParaRPr lang="en-US" altLang="zh-CN" sz="1200"/>
          </a:p>
          <a:p>
            <a:pPr lvl="0"/>
            <a:r>
              <a:rPr lang="en-US" altLang="zh-CN" sz="1600"/>
              <a:t>Config</a:t>
            </a:r>
            <a:endParaRPr lang="en-US" altLang="zh-CN" sz="1600"/>
          </a:p>
          <a:p>
            <a:pPr lvl="1"/>
            <a:r>
              <a:rPr lang="en-US" altLang="zh-CN" sz="1400"/>
              <a:t>SSH</a:t>
            </a:r>
            <a:endParaRPr lang="en-US" altLang="zh-CN" sz="1400"/>
          </a:p>
          <a:p>
            <a:pPr lvl="2"/>
            <a:r>
              <a:rPr lang="en-US" altLang="zh-CN" sz="1200"/>
              <a:t>Create empty “ssh” file in /boot to enable SSH service</a:t>
            </a:r>
            <a:endParaRPr lang="en-US" altLang="zh-CN" sz="1200"/>
          </a:p>
          <a:p>
            <a:pPr lvl="0"/>
            <a:r>
              <a:rPr lang="en-US" altLang="zh-CN" sz="1600"/>
              <a:t>Boot</a:t>
            </a:r>
            <a:endParaRPr lang="en-US" altLang="zh-CN" sz="1600"/>
          </a:p>
          <a:p>
            <a:pPr lvl="1"/>
            <a:r>
              <a:rPr lang="en-US" altLang="zh-CN" sz="1400"/>
              <a:t>Username: pi</a:t>
            </a:r>
            <a:endParaRPr lang="en-US" altLang="zh-CN" sz="1400"/>
          </a:p>
          <a:p>
            <a:pPr lvl="1"/>
            <a:r>
              <a:rPr lang="en-US" altLang="zh-CN" sz="1400"/>
              <a:t>Password: raspberry</a:t>
            </a:r>
            <a:endParaRPr lang="en-US" altLang="zh-CN" sz="1400"/>
          </a:p>
          <a:p>
            <a:pPr lvl="0"/>
            <a:r>
              <a:rPr lang="en-US" altLang="en-US" sz="1600"/>
              <a:t>SSH</a:t>
            </a:r>
            <a:endParaRPr lang="en-US" altLang="en-US" sz="1600"/>
          </a:p>
          <a:p>
            <a:pPr lvl="1"/>
            <a:r>
              <a:rPr lang="en-US" altLang="en-US" sz="1400"/>
              <a:t>IP address can be found using Angry IP Scanner</a:t>
            </a:r>
            <a:endParaRPr lang="en-US" altLang="en-US" sz="1400"/>
          </a:p>
          <a:p>
            <a:pPr lvl="1"/>
            <a:r>
              <a:rPr lang="en-US" altLang="en-US" sz="1400"/>
              <a:t>ssh pi@raspberrypi.local</a:t>
            </a:r>
            <a:endParaRPr lang="en-US" altLang="en-US" sz="1400"/>
          </a:p>
          <a:p>
            <a:pPr lvl="1"/>
            <a:r>
              <a:rPr lang="en-US" altLang="en-US" sz="1400"/>
              <a:t>rsync -avz -e ssh pi@192.168.1.10:camera/ camera/</a:t>
            </a:r>
            <a:endParaRPr lang="en-US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Rasbian - Hardware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LCD</a:t>
            </a:r>
            <a:endParaRPr lang="en-US" altLang="zh-CN"/>
          </a:p>
          <a:p>
            <a:pPr lvl="1"/>
            <a:r>
              <a:rPr lang="en-US" altLang="zh-CN"/>
              <a:t>Modify config.txt</a:t>
            </a:r>
            <a:endParaRPr lang="en-US" altLang="zh-CN"/>
          </a:p>
          <a:p>
            <a:pPr lvl="0"/>
            <a:r>
              <a:rPr lang="en-US" altLang="zh-CN"/>
              <a:t>WIFI</a:t>
            </a:r>
            <a:endParaRPr lang="en-US" altLang="zh-CN"/>
          </a:p>
          <a:p>
            <a:pPr lvl="1"/>
            <a:r>
              <a:rPr lang="en-US" altLang="zh-CN"/>
              <a:t>/etc/wpa_supplicant/wpa_supplicant.conf</a:t>
            </a:r>
            <a:endParaRPr lang="en-US" altLang="zh-CN"/>
          </a:p>
          <a:p>
            <a:pPr lvl="1"/>
            <a:r>
              <a:rPr lang="en-US" altLang="zh-CN"/>
              <a:t>Static IP</a:t>
            </a:r>
            <a:endParaRPr lang="en-US" altLang="zh-CN"/>
          </a:p>
          <a:p>
            <a:pPr lvl="2"/>
            <a:r>
              <a:rPr lang="en-US" altLang="zh-CN"/>
              <a:t>/etc/dhcpcd.conf</a:t>
            </a:r>
            <a:endParaRPr lang="en-US" altLang="zh-CN"/>
          </a:p>
          <a:p>
            <a:pPr lvl="0"/>
            <a:r>
              <a:rPr lang="en-US" altLang="en-US"/>
              <a:t>USB Camera</a:t>
            </a:r>
            <a:endParaRPr lang="en-US" altLang="en-US"/>
          </a:p>
          <a:p>
            <a:pPr lvl="1"/>
            <a:r>
              <a:rPr lang="en-US" altLang="en-US"/>
              <a:t>IMX179</a:t>
            </a:r>
            <a:endParaRPr lang="en-US" altLang="en-US"/>
          </a:p>
          <a:p>
            <a:pPr lvl="2"/>
            <a:r>
              <a:rPr lang="en-US" altLang="en-US"/>
              <a:t>FOV: 145</a:t>
            </a:r>
            <a:endParaRPr lang="en-US" altLang="en-US"/>
          </a:p>
          <a:p>
            <a:pPr lvl="2"/>
            <a:r>
              <a:rPr lang="en-US" altLang="en-US"/>
              <a:t>max: 3264x2448, 30fps</a:t>
            </a:r>
            <a:endParaRPr lang="en-US" altLang="en-US"/>
          </a:p>
          <a:p>
            <a:pPr lvl="1"/>
            <a:r>
              <a:rPr lang="en-US" altLang="en-US" sz="2000"/>
              <a:t>OV2710</a:t>
            </a:r>
            <a:endParaRPr lang="en-US" altLang="en-US" sz="2000"/>
          </a:p>
          <a:p>
            <a:pPr lvl="2"/>
            <a:r>
              <a:rPr lang="en-US" altLang="en-US" sz="1800"/>
              <a:t>FOV: 145</a:t>
            </a:r>
            <a:endParaRPr lang="en-US" altLang="en-US" sz="1800"/>
          </a:p>
          <a:p>
            <a:pPr lvl="2"/>
            <a:r>
              <a:rPr lang="en-US" altLang="en-US" sz="1800"/>
              <a:t>max: 1920x1080, 29fps</a:t>
            </a:r>
            <a:endParaRPr lang="en-US" altLang="en-US"/>
          </a:p>
          <a:p>
            <a:pPr lvl="1"/>
            <a:r>
              <a:rPr lang="en-US" altLang="en-US"/>
              <a:t>OV5648</a:t>
            </a:r>
            <a:endParaRPr lang="en-US" altLang="en-US"/>
          </a:p>
          <a:p>
            <a:pPr lvl="2"/>
            <a:r>
              <a:rPr lang="en-US" altLang="en-US" sz="1800"/>
              <a:t>max: 2592x1944, 30fps</a:t>
            </a:r>
            <a:endParaRPr lang="en-US" altLang="en-US" sz="1800"/>
          </a:p>
          <a:p>
            <a:pPr lvl="2"/>
            <a:r>
              <a:rPr lang="en-US" altLang="en-US"/>
              <a:t>FOV: 70</a:t>
            </a:r>
            <a:endParaRPr lang="en-US" altLang="en-US"/>
          </a:p>
          <a:p>
            <a:pPr lvl="2"/>
            <a:r>
              <a:rPr lang="en-US" altLang="en-US"/>
              <a:t>auto focus</a:t>
            </a:r>
            <a:endParaRPr lang="en-US" altLang="en-US"/>
          </a:p>
          <a:p>
            <a:pPr lvl="1"/>
            <a:r>
              <a:rPr lang="en-US" altLang="en-US"/>
              <a:t>/dev/video0</a:t>
            </a:r>
            <a:endParaRPr lang="en-US" altLang="en-US"/>
          </a:p>
          <a:p>
            <a:pPr lvl="1"/>
            <a:r>
              <a:rPr lang="en-US" altLang="en-US"/>
              <a:t>fswebcam &lt;filename&gt;</a:t>
            </a:r>
            <a:endParaRPr lang="en-US" altLang="en-US"/>
          </a:p>
          <a:p>
            <a:pPr lvl="2"/>
            <a:r>
              <a:rPr lang="en-US" altLang="en-US"/>
              <a:t>-r &lt;resolution&gt;</a:t>
            </a:r>
            <a:endParaRPr lang="en-US" altLang="en-US"/>
          </a:p>
          <a:p>
            <a:pPr lvl="2"/>
            <a:r>
              <a:rPr lang="en-US" altLang="en-US"/>
              <a:t>--fps &lt;framerate&gt;</a:t>
            </a:r>
            <a:endParaRPr lang="en-US" altLang="en-US"/>
          </a:p>
          <a:p>
            <a:pPr lvl="1"/>
            <a:r>
              <a:rPr lang="en-US" altLang="en-US"/>
              <a:t>v4l2-ctl -V</a:t>
            </a:r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40880" y="914400"/>
            <a:ext cx="3683635" cy="1168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pPr lvl="0" algn="l"/>
            <a:r>
              <a:rPr lang="en-US" altLang="zh-CN" sz="1400" b="1" i="1" u="sng">
                <a:sym typeface="+mn-ea"/>
              </a:rPr>
              <a:t>config.txt</a:t>
            </a:r>
            <a:endParaRPr lang="en-US" altLang="zh-CN" sz="1400" b="1" i="1" u="sng">
              <a:sym typeface="+mn-ea"/>
            </a:endParaRPr>
          </a:p>
          <a:p>
            <a:pPr lvl="0" algn="l"/>
            <a:r>
              <a:rPr lang="en-US" altLang="zh-CN" sz="1400">
                <a:sym typeface="+mn-ea"/>
              </a:rPr>
              <a:t>max_usb_current=1</a:t>
            </a:r>
            <a:endParaRPr lang="en-US" altLang="zh-CN" sz="1400">
              <a:sym typeface="+mn-ea"/>
            </a:endParaRPr>
          </a:p>
          <a:p>
            <a:pPr lvl="0" algn="l"/>
            <a:r>
              <a:rPr lang="en-US" altLang="zh-CN" sz="1400">
                <a:sym typeface="+mn-ea"/>
              </a:rPr>
              <a:t>hdmi_group=2</a:t>
            </a:r>
            <a:endParaRPr lang="en-US" altLang="zh-CN" sz="1400">
              <a:sym typeface="+mn-ea"/>
            </a:endParaRPr>
          </a:p>
          <a:p>
            <a:pPr lvl="0" algn="l"/>
            <a:r>
              <a:rPr lang="en-US" altLang="zh-CN" sz="1400">
                <a:sym typeface="+mn-ea"/>
              </a:rPr>
              <a:t>hdmi_mode=87</a:t>
            </a:r>
            <a:endParaRPr lang="en-US" altLang="zh-CN" sz="1400">
              <a:sym typeface="+mn-ea"/>
            </a:endParaRPr>
          </a:p>
          <a:p>
            <a:pPr lvl="0" algn="l"/>
            <a:r>
              <a:rPr lang="en-US" altLang="zh-CN" sz="1400">
                <a:sym typeface="+mn-ea"/>
              </a:rPr>
              <a:t>hdmi_cvt 800 480 60 6 0 0 0</a:t>
            </a:r>
            <a:endParaRPr lang="en-US" altLang="zh-CN" sz="1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0880" y="2306320"/>
            <a:ext cx="3747135" cy="24612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 i="1" u="sng"/>
              <a:t>wpa_supplicant.conf</a:t>
            </a:r>
            <a:endParaRPr lang="zh-CN" altLang="en-US" sz="1400"/>
          </a:p>
          <a:p>
            <a:r>
              <a:rPr lang="zh-CN" altLang="en-US" sz="1400"/>
              <a:t>country=CN</a:t>
            </a:r>
            <a:endParaRPr lang="zh-CN" altLang="en-US" sz="1400"/>
          </a:p>
          <a:p>
            <a:r>
              <a:rPr lang="zh-CN" altLang="en-US" sz="1400"/>
              <a:t>ctrl_interface=DIR=/var/run/wpa_supplicant GROUP=netdev</a:t>
            </a:r>
            <a:endParaRPr lang="zh-CN" altLang="en-US" sz="1400"/>
          </a:p>
          <a:p>
            <a:r>
              <a:rPr lang="zh-CN" altLang="en-US" sz="1400"/>
              <a:t>update_config=1</a:t>
            </a:r>
            <a:endParaRPr lang="zh-CN" altLang="en-US" sz="1400"/>
          </a:p>
          <a:p>
            <a:r>
              <a:rPr lang="zh-CN" altLang="en-US" sz="1400"/>
              <a:t>network={</a:t>
            </a:r>
            <a:endParaRPr lang="zh-CN" altLang="en-US" sz="1400"/>
          </a:p>
          <a:p>
            <a:r>
              <a:rPr lang="zh-CN" altLang="en-US" sz="1400"/>
              <a:t>	scan_ssid=1</a:t>
            </a:r>
            <a:endParaRPr lang="zh-CN" altLang="en-US" sz="1400"/>
          </a:p>
          <a:p>
            <a:r>
              <a:rPr lang="zh-CN" altLang="en-US" sz="1400"/>
              <a:t>	ssid="yushidata"</a:t>
            </a:r>
            <a:endParaRPr lang="zh-CN" altLang="en-US" sz="1400"/>
          </a:p>
          <a:p>
            <a:r>
              <a:rPr lang="zh-CN" altLang="en-US" sz="1400"/>
              <a:t>	psk="yushi@408"</a:t>
            </a:r>
            <a:endParaRPr lang="zh-CN" altLang="en-US" sz="1400"/>
          </a:p>
          <a:p>
            <a:r>
              <a:rPr lang="zh-CN" altLang="en-US" sz="1400"/>
              <a:t>	key_mgmt=WPA-PSK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7040880" y="4962525"/>
            <a:ext cx="3747135" cy="9531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 sz="1400" b="1" i="1" u="sng"/>
              <a:t>dhcpcd.conf</a:t>
            </a:r>
            <a:endParaRPr lang="zh-CN" altLang="en-US" sz="1400"/>
          </a:p>
          <a:p>
            <a:r>
              <a:rPr lang="en-US" altLang="zh-CN" sz="1400"/>
              <a:t>interface wlan0</a:t>
            </a:r>
            <a:endParaRPr lang="en-US" altLang="zh-CN" sz="1400"/>
          </a:p>
          <a:p>
            <a:r>
              <a:rPr lang="en-US" altLang="zh-CN" sz="1400"/>
              <a:t>static ip_address = 192.168.1.99</a:t>
            </a:r>
            <a:endParaRPr lang="en-US" altLang="zh-CN" sz="1400"/>
          </a:p>
          <a:p>
            <a:r>
              <a:rPr lang="en-US" altLang="zh-CN" sz="1400"/>
              <a:t>static routers = 192.168.1.1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Camera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sudo cat /sys/kernel/debug/usb/devices</a:t>
            </a:r>
            <a:endParaRPr lang="en-US" altLang="en-US"/>
          </a:p>
          <a:p>
            <a:r>
              <a:rPr lang="en-US" altLang="en-US"/>
              <a:t>v4l2-ctl</a:t>
            </a:r>
            <a:endParaRPr lang="en-US" altLang="en-US"/>
          </a:p>
          <a:p>
            <a:pPr lvl="1"/>
            <a:r>
              <a:rPr lang="en-US" altLang="en-US" sz="2220">
                <a:sym typeface="+mn-ea"/>
              </a:rPr>
              <a:t>v4l2-ctl --list-devices</a:t>
            </a:r>
            <a:endParaRPr lang="en-US" altLang="en-US" sz="2220">
              <a:sym typeface="+mn-ea"/>
            </a:endParaRPr>
          </a:p>
          <a:p>
            <a:pPr lvl="2"/>
            <a:r>
              <a:rPr lang="en-US" altLang="en-US" sz="1995">
                <a:sym typeface="+mn-ea"/>
              </a:rPr>
              <a:t>List devices</a:t>
            </a:r>
            <a:endParaRPr lang="en-US" altLang="en-US" sz="1995"/>
          </a:p>
          <a:p>
            <a:pPr lvl="1"/>
            <a:r>
              <a:rPr lang="en-US" altLang="en-US" sz="2220">
                <a:sym typeface="+mn-ea"/>
              </a:rPr>
              <a:t>v4l2-ctl --list-formats-ext</a:t>
            </a:r>
            <a:endParaRPr lang="en-US" altLang="en-US" sz="2220"/>
          </a:p>
          <a:p>
            <a:pPr lvl="1"/>
            <a:r>
              <a:rPr lang="en-US" altLang="en-US" sz="2220">
                <a:sym typeface="+mn-ea"/>
              </a:rPr>
              <a:t>v4l2-ctl -d /dev/video0 --list-formats</a:t>
            </a:r>
            <a:endParaRPr lang="en-US" altLang="en-US" sz="2220">
              <a:sym typeface="+mn-ea"/>
            </a:endParaRPr>
          </a:p>
          <a:p>
            <a:pPr lvl="2"/>
            <a:r>
              <a:rPr lang="en-US" altLang="en-US" sz="1995">
                <a:sym typeface="+mn-ea"/>
              </a:rPr>
              <a:t>list formats of video0</a:t>
            </a:r>
            <a:endParaRPr lang="en-US" altLang="en-US" sz="1995">
              <a:sym typeface="+mn-ea"/>
            </a:endParaRPr>
          </a:p>
          <a:p>
            <a:pPr lvl="1"/>
            <a:r>
              <a:rPr lang="en-US" altLang="en-US"/>
              <a:t>v4l2-ctl -d /dev/video0 -l</a:t>
            </a:r>
            <a:endParaRPr lang="en-US" altLang="en-US"/>
          </a:p>
          <a:p>
            <a:pPr lvl="2"/>
            <a:r>
              <a:rPr lang="en-US" altLang="en-US"/>
              <a:t>List controls</a:t>
            </a:r>
            <a:endParaRPr lang="en-US" altLang="en-US"/>
          </a:p>
          <a:p>
            <a:pPr lvl="1"/>
            <a:r>
              <a:rPr lang="en-US" altLang="en-US"/>
              <a:t>v4l2-ctl -d /dev/video0 -D</a:t>
            </a:r>
            <a:endParaRPr lang="en-US" altLang="en-US"/>
          </a:p>
          <a:p>
            <a:pPr lvl="2"/>
            <a:r>
              <a:rPr lang="en-US" altLang="en-US"/>
              <a:t>Show driver info</a:t>
            </a:r>
            <a:endParaRPr lang="en-US" altLang="en-US"/>
          </a:p>
          <a:p>
            <a:pPr lvl="1"/>
            <a:r>
              <a:rPr lang="en-US" altLang="en-US"/>
              <a:t>v4l2-ctl -d /dev/video0 --all</a:t>
            </a:r>
            <a:endParaRPr lang="en-US" altLang="en-US"/>
          </a:p>
          <a:p>
            <a:pPr lvl="2"/>
            <a:r>
              <a:rPr lang="en-US" altLang="en-US"/>
              <a:t>Show all info</a:t>
            </a:r>
            <a:endParaRPr lang="en-US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Rasbian - Config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Apt source</a:t>
            </a:r>
            <a:endParaRPr lang="zh-CN" altLang="en-US"/>
          </a:p>
          <a:p>
            <a:pPr lvl="1"/>
            <a:r>
              <a:rPr lang="en-US" altLang="zh-CN"/>
              <a:t>sudo nono /etc/apt/sources.list</a:t>
            </a:r>
            <a:endParaRPr lang="en-US" altLang="zh-CN"/>
          </a:p>
          <a:p>
            <a:pPr lvl="1"/>
            <a:r>
              <a:rPr lang="en-US" altLang="zh-CN"/>
              <a:t>sudo nono /etc/apt/sources.</a:t>
            </a:r>
            <a:r>
              <a:rPr lang="en-US" altLang="en-US"/>
              <a:t>list.</a:t>
            </a:r>
            <a:r>
              <a:rPr lang="en-US" altLang="zh-CN"/>
              <a:t>d/raspi.list</a:t>
            </a:r>
            <a:endParaRPr lang="zh-CN" altLang="en-US"/>
          </a:p>
          <a:p>
            <a:pPr lvl="0"/>
            <a:r>
              <a:rPr lang="en-US" altLang="en-US" sz="2400">
                <a:sym typeface="+mn-ea"/>
              </a:rPr>
              <a:t>Update S/W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apt update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apt upgrade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rpi-update</a:t>
            </a:r>
            <a:endParaRPr lang="en-US" altLang="en-US" sz="2400">
              <a:sym typeface="+mn-ea"/>
            </a:endParaRPr>
          </a:p>
          <a:p>
            <a:pPr lvl="1"/>
            <a:r>
              <a:rPr lang="en-US" altLang="en-US" sz="2400">
                <a:sym typeface="+mn-ea"/>
              </a:rPr>
              <a:t>sudo apt install vim</a:t>
            </a:r>
            <a:endParaRPr lang="en-US" altLang="en-US" sz="2400"/>
          </a:p>
          <a:p>
            <a:pPr lvl="0"/>
            <a:r>
              <a:rPr lang="en-US" altLang="zh-CN"/>
              <a:t>Auto login</a:t>
            </a:r>
            <a:endParaRPr lang="en-US" altLang="zh-CN"/>
          </a:p>
          <a:p>
            <a:pPr lvl="1"/>
            <a:r>
              <a:rPr lang="en-US" altLang="zh-CN"/>
              <a:t>sudo raspi-config</a:t>
            </a:r>
            <a:endParaRPr lang="en-US" altLang="zh-CN"/>
          </a:p>
          <a:p>
            <a:pPr lvl="1"/>
            <a:r>
              <a:rPr lang="en-US" altLang="zh-CN"/>
              <a:t>“3 Boot Options” -&gt; “B1 Desktop/CLI” -&gt; “B2 Console Autologin”</a:t>
            </a:r>
            <a:endParaRPr lang="en-US" altLang="zh-CN"/>
          </a:p>
          <a:p>
            <a:pPr lvl="1"/>
            <a:r>
              <a:rPr lang="en-US" altLang="en-US"/>
              <a:t>“Localization Options” -&gt; “Change TimeZone” -&gt; “ShangHai”</a:t>
            </a:r>
            <a:endParaRPr lang="en-US" altLang="zh-CN"/>
          </a:p>
          <a:p>
            <a:pPr lvl="0"/>
            <a:r>
              <a:rPr lang="en-US" altLang="en-US" sz="2400"/>
              <a:t>Lauch python scripts when startup</a:t>
            </a:r>
            <a:endParaRPr lang="en-US" altLang="en-US" sz="2400"/>
          </a:p>
          <a:p>
            <a:pPr lvl="1"/>
            <a:r>
              <a:rPr lang="en-US" altLang="en-US" sz="2000"/>
              <a:t>sudo crontab -e</a:t>
            </a:r>
            <a:endParaRPr lang="en-US" altLang="en-US" sz="2000"/>
          </a:p>
          <a:p>
            <a:pPr lvl="1"/>
            <a:r>
              <a:rPr lang="en-US" altLang="en-US" sz="2000"/>
              <a:t>Add “@reboot sh /home/pi/bbt/launcher.sh &gt;/home/pi/logs/cronlog 2&gt;&amp;1”</a:t>
            </a:r>
            <a:endParaRPr lang="en-US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50405" y="914400"/>
            <a:ext cx="4226560" cy="9531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pPr lvl="0" algn="l"/>
            <a:r>
              <a:rPr lang="en-US" altLang="en-US" sz="1400" b="1" i="1" u="sng">
                <a:sym typeface="+mn-ea"/>
              </a:rPr>
              <a:t>sources.list</a:t>
            </a:r>
            <a:endParaRPr lang="en-US" altLang="zh-CN" sz="1400" b="1" i="1" u="sng">
              <a:sym typeface="+mn-ea"/>
            </a:endParaRPr>
          </a:p>
          <a:p>
            <a:pPr lvl="0" algn="l"/>
            <a:r>
              <a:rPr lang="en-US" altLang="zh-CN" sz="1400">
                <a:sym typeface="+mn-ea"/>
              </a:rPr>
              <a:t>deb http://mirrors.aliyun.com/raspbian/raspbian/ </a:t>
            </a:r>
            <a:r>
              <a:rPr lang="en-US" altLang="en-US" sz="1400">
                <a:sym typeface="+mn-ea"/>
              </a:rPr>
              <a:t>stretch </a:t>
            </a:r>
            <a:r>
              <a:rPr lang="en-US" altLang="zh-CN" sz="1400">
                <a:sym typeface="+mn-ea"/>
              </a:rPr>
              <a:t>main contrib non-free rpi</a:t>
            </a:r>
            <a:endParaRPr lang="en-US" altLang="zh-CN" sz="1400">
              <a:sym typeface="+mn-ea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7040880" y="1962150"/>
            <a:ext cx="4226560" cy="7372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pPr lvl="0" algn="l"/>
            <a:r>
              <a:rPr lang="en-US" altLang="en-US" sz="1400" b="1" i="1" u="sng">
                <a:sym typeface="+mn-ea"/>
              </a:rPr>
              <a:t>raspi.list</a:t>
            </a:r>
            <a:endParaRPr lang="en-US" altLang="zh-CN" sz="1400" b="1" i="1" u="sng">
              <a:sym typeface="+mn-ea"/>
            </a:endParaRPr>
          </a:p>
          <a:p>
            <a:pPr lvl="0" algn="l"/>
            <a:r>
              <a:rPr lang="en-US" altLang="zh-CN" sz="1400">
                <a:sym typeface="+mn-ea"/>
              </a:rPr>
              <a:t>deb</a:t>
            </a:r>
            <a:r>
              <a:rPr lang="en-US" sz="1400">
                <a:sym typeface="+mn-ea"/>
              </a:rPr>
              <a:t> http://mirrors.aliyun.com/debian/ </a:t>
            </a:r>
            <a:r>
              <a:rPr lang="en-US" altLang="en-US" sz="1400">
                <a:sym typeface="+mn-ea"/>
              </a:rPr>
              <a:t>stretch</a:t>
            </a:r>
            <a:r>
              <a:rPr lang="en-US" sz="1400">
                <a:sym typeface="+mn-ea"/>
              </a:rPr>
              <a:t> main ui</a:t>
            </a:r>
            <a:endParaRPr 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Auto Start Program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Add script file to /etc/init.d/</a:t>
            </a:r>
            <a:endParaRPr lang="en-US" altLang="en-US"/>
          </a:p>
          <a:p>
            <a:pPr lvl="1"/>
            <a:r>
              <a:rPr lang="en-US" altLang="en-US"/>
              <a:t>chmod 755</a:t>
            </a:r>
            <a:endParaRPr lang="en-US" altLang="en-US"/>
          </a:p>
          <a:p>
            <a:pPr lvl="1"/>
            <a:r>
              <a:rPr lang="en-US" altLang="en-US"/>
              <a:t>test</a:t>
            </a:r>
            <a:endParaRPr lang="en-US" altLang="en-US"/>
          </a:p>
          <a:p>
            <a:pPr lvl="2"/>
            <a:r>
              <a:rPr lang="en-US" altLang="en-US"/>
              <a:t>sudo /etc/init.d/yushi.sh start/stop</a:t>
            </a:r>
            <a:endParaRPr lang="en-US" altLang="en-US"/>
          </a:p>
          <a:p>
            <a:pPr lvl="1"/>
            <a:r>
              <a:rPr lang="en-US" altLang="en-US"/>
              <a:t>enable when startup</a:t>
            </a:r>
            <a:endParaRPr lang="en-US" altLang="en-US"/>
          </a:p>
          <a:p>
            <a:pPr lvl="2"/>
            <a:r>
              <a:rPr lang="en-US" altLang="en-US"/>
              <a:t>sudo update-rc.d yushi.sh defaults</a:t>
            </a:r>
            <a:endParaRPr lang="en-US" altLang="en-US"/>
          </a:p>
          <a:p>
            <a:pPr lvl="1"/>
            <a:r>
              <a:rPr lang="en-US" altLang="en-US" sz="2000"/>
              <a:t>disable from startup</a:t>
            </a:r>
            <a:endParaRPr lang="en-US" altLang="en-US" sz="2000"/>
          </a:p>
          <a:p>
            <a:pPr lvl="2"/>
            <a:r>
              <a:rPr lang="en-US" altLang="en-US"/>
              <a:t>sudo update-rc.d -f  yushi.sh remove</a:t>
            </a:r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386320" y="1229360"/>
            <a:ext cx="4608195" cy="43999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#! /bin/sh</a:t>
            </a:r>
            <a:endParaRPr lang="en-US" sz="1400"/>
          </a:p>
          <a:p>
            <a:r>
              <a:rPr lang="en-US" sz="1400"/>
              <a:t> </a:t>
            </a:r>
            <a:endParaRPr lang="en-US" sz="1400"/>
          </a:p>
          <a:p>
            <a:r>
              <a:rPr lang="en-US" sz="1400"/>
              <a:t>case "$1" in</a:t>
            </a:r>
            <a:endParaRPr lang="en-US" sz="1400"/>
          </a:p>
          <a:p>
            <a:r>
              <a:rPr lang="en-US" sz="1400"/>
              <a:t>    start)</a:t>
            </a:r>
            <a:endParaRPr lang="en-US" sz="1400"/>
          </a:p>
          <a:p>
            <a:r>
              <a:rPr lang="en-US" sz="1400"/>
              <a:t>        echo "noip is starting"</a:t>
            </a:r>
            <a:endParaRPr lang="en-US" sz="1400"/>
          </a:p>
          <a:p>
            <a:r>
              <a:rPr lang="en-US" sz="1400"/>
              <a:t>        # Starting Programm</a:t>
            </a:r>
            <a:endParaRPr lang="en-US" sz="1400"/>
          </a:p>
          <a:p>
            <a:r>
              <a:rPr lang="en-US" sz="1400"/>
              <a:t>        /usr/local/bin/noip2</a:t>
            </a:r>
            <a:endParaRPr lang="en-US" sz="1400"/>
          </a:p>
          <a:p>
            <a:r>
              <a:rPr lang="en-US" sz="1400"/>
              <a:t>        ;;</a:t>
            </a:r>
            <a:endParaRPr lang="en-US" sz="1400"/>
          </a:p>
          <a:p>
            <a:r>
              <a:rPr lang="en-US" sz="1400"/>
              <a:t>    stop)</a:t>
            </a:r>
            <a:endParaRPr lang="en-US" sz="1400"/>
          </a:p>
          <a:p>
            <a:r>
              <a:rPr lang="en-US" sz="1400"/>
              <a:t>        echo "noip is ending"</a:t>
            </a:r>
            <a:endParaRPr lang="en-US" sz="1400"/>
          </a:p>
          <a:p>
            <a:r>
              <a:rPr lang="en-US" sz="1400"/>
              <a:t>        # Ending Programm</a:t>
            </a:r>
            <a:endParaRPr lang="en-US" sz="1400"/>
          </a:p>
          <a:p>
            <a:r>
              <a:rPr lang="en-US" sz="1400"/>
              <a:t>        killall noip2</a:t>
            </a:r>
            <a:endParaRPr lang="en-US" sz="1400"/>
          </a:p>
          <a:p>
            <a:r>
              <a:rPr lang="en-US" sz="1400"/>
              <a:t>        ;;</a:t>
            </a:r>
            <a:endParaRPr lang="en-US" sz="1400"/>
          </a:p>
          <a:p>
            <a:r>
              <a:rPr lang="en-US" sz="1400"/>
              <a:t>    *)</a:t>
            </a:r>
            <a:endParaRPr lang="en-US" sz="1400"/>
          </a:p>
          <a:p>
            <a:r>
              <a:rPr lang="en-US" sz="1400"/>
              <a:t>        echo "Use: /etc/init.d/noip {start|stop}"</a:t>
            </a:r>
            <a:endParaRPr lang="en-US" sz="1400"/>
          </a:p>
          <a:p>
            <a:r>
              <a:rPr lang="en-US" sz="1400"/>
              <a:t>        exit 1</a:t>
            </a:r>
            <a:endParaRPr lang="en-US" sz="1400"/>
          </a:p>
          <a:p>
            <a:r>
              <a:rPr lang="en-US" sz="1400"/>
              <a:t>        ;;</a:t>
            </a:r>
            <a:endParaRPr lang="en-US" sz="1400"/>
          </a:p>
          <a:p>
            <a:r>
              <a:rPr lang="en-US" sz="1400"/>
              <a:t>esac</a:t>
            </a:r>
            <a:endParaRPr lang="en-US" sz="1400"/>
          </a:p>
          <a:p>
            <a:r>
              <a:rPr lang="en-US" sz="1400"/>
              <a:t> </a:t>
            </a:r>
            <a:endParaRPr lang="en-US" sz="1400"/>
          </a:p>
          <a:p>
            <a:r>
              <a:rPr lang="en-US" sz="1400"/>
              <a:t>exit 0</a:t>
            </a:r>
            <a:endParaRPr lang="en-US" sz="1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Install Python Env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>
                <a:sym typeface="+mn-ea"/>
              </a:rPr>
              <a:t>Pip/Virtualenv/Virtualenvwrapper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apt install python3-pip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pip3 install virtualenv virtualenvwrapper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apt install virtualenv virtualenvwrapper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sudo rm -rf ~/.cache/pip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Append lines to ~/.profile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source ~/.profile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mkvirtualenv py3 -p /usr/bin/python3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087880" y="4664075"/>
            <a:ext cx="5546725" cy="1168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p>
            <a:pPr lvl="0" algn="l"/>
            <a:r>
              <a:rPr lang="en-US" altLang="en-US" sz="1400" b="1" i="1" u="sng">
                <a:sym typeface="+mn-ea"/>
              </a:rPr>
              <a:t>~/.profile</a:t>
            </a:r>
            <a:endParaRPr lang="en-US" altLang="zh-CN" sz="1400" b="1" i="1" u="sng">
              <a:sym typeface="+mn-ea"/>
            </a:endParaRPr>
          </a:p>
          <a:p>
            <a:pPr lvl="0" algn="l"/>
            <a:r>
              <a:rPr lang="en-US" sz="1400">
                <a:sym typeface="+mn-ea"/>
              </a:rPr>
              <a:t># virtualenv and virtualenvwrapper</a:t>
            </a:r>
            <a:endParaRPr lang="en-US" sz="1400">
              <a:sym typeface="+mn-ea"/>
            </a:endParaRPr>
          </a:p>
          <a:p>
            <a:pPr lvl="0" algn="l"/>
            <a:r>
              <a:rPr lang="en-US" sz="1400">
                <a:sym typeface="+mn-ea"/>
              </a:rPr>
              <a:t>export WORKON_HOME=$HOME/.virtualenvs</a:t>
            </a:r>
            <a:endParaRPr lang="en-US" sz="1400">
              <a:sym typeface="+mn-ea"/>
            </a:endParaRPr>
          </a:p>
          <a:p>
            <a:pPr lvl="0" algn="l"/>
            <a:r>
              <a:rPr lang="en-US" sz="1400">
                <a:sym typeface="+mn-ea"/>
              </a:rPr>
              <a:t>export VIRTUALENVWRAPPER_PYTHON=/usr/bin/python3</a:t>
            </a:r>
            <a:endParaRPr lang="en-US" sz="1400">
              <a:sym typeface="+mn-ea"/>
            </a:endParaRPr>
          </a:p>
          <a:p>
            <a:pPr lvl="0" algn="l"/>
            <a:r>
              <a:rPr lang="en-US" sz="1400">
                <a:sym typeface="+mn-ea"/>
              </a:rPr>
              <a:t>source /usr/</a:t>
            </a:r>
            <a:r>
              <a:rPr lang="en-US" altLang="en-US" sz="1400">
                <a:sym typeface="+mn-ea"/>
              </a:rPr>
              <a:t>share/virtualenvwrapper</a:t>
            </a:r>
            <a:r>
              <a:rPr lang="en-US" sz="1400">
                <a:sym typeface="+mn-ea"/>
              </a:rPr>
              <a:t>/virtualenvwrapper.sh</a:t>
            </a:r>
            <a:endParaRPr lang="en-US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Install Miniconda3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" altLang="en-US"/>
              <a:t>Miniconda3</a:t>
            </a:r>
            <a:endParaRPr lang="" altLang="en-US"/>
          </a:p>
          <a:p>
            <a:pPr lvl="1"/>
            <a:r>
              <a:rPr lang="" altLang="en-US"/>
              <a:t>wget http://repo.continuum.io/miniconda/Miniconda3-latest-Linux-armv7l.sh</a:t>
            </a:r>
            <a:endParaRPr lang="" altLang="en-US"/>
          </a:p>
          <a:p>
            <a:pPr lvl="1"/>
            <a:r>
              <a:rPr lang="" altLang="en-US"/>
              <a:t>md5sum Miniconda3-latest-Linux-armv7l.sh</a:t>
            </a:r>
            <a:endParaRPr lang="" altLang="en-US"/>
          </a:p>
          <a:p>
            <a:pPr lvl="1"/>
            <a:r>
              <a:rPr lang="" altLang="en-US"/>
              <a:t>bash Miniconda3-latest-Linux-armv7l.sh</a:t>
            </a:r>
            <a:endParaRPr lang="" altLang="en-US"/>
          </a:p>
          <a:p>
            <a:pPr lvl="1"/>
            <a:r>
              <a:rPr lang="" altLang="en-US"/>
              <a:t>source ~/.bashrc</a:t>
            </a:r>
            <a:endParaRPr lang="" altLang="en-US"/>
          </a:p>
          <a:p>
            <a:pPr lvl="1"/>
            <a:r>
              <a:rPr lang="" altLang="en-US"/>
              <a:t>python --version (...Continuum...)</a:t>
            </a:r>
            <a:endParaRPr lang="" altLang="en-US"/>
          </a:p>
          <a:p>
            <a:pPr lvl="0"/>
            <a:r>
              <a:rPr lang="" altLang="en-US"/>
              <a:t>Virtualenv</a:t>
            </a:r>
            <a:endParaRPr lang="" altLang="en-US"/>
          </a:p>
          <a:p>
            <a:pPr lvl="1"/>
            <a:r>
              <a:rPr lang="" altLang="en-US"/>
              <a:t>conda create --name py2 python=2</a:t>
            </a:r>
            <a:endParaRPr lang="" altLang="en-US" sz="2000"/>
          </a:p>
          <a:p>
            <a:pPr lvl="1"/>
            <a:r>
              <a:rPr lang="" altLang="en-US"/>
              <a:t>source activate py2</a:t>
            </a:r>
            <a:endParaRPr lang="" altLang="en-US"/>
          </a:p>
          <a:p>
            <a:pPr lvl="1"/>
            <a:r>
              <a:rPr lang="" altLang="en-US"/>
              <a:t>source deactivate</a:t>
            </a:r>
            <a:endParaRPr lang="" altLang="en-US"/>
          </a:p>
          <a:p>
            <a:pPr lvl="1"/>
            <a:r>
              <a:rPr lang="en-US" altLang="en-US">
                <a:sym typeface="+mn-ea"/>
              </a:rPr>
              <a:t>conda install anaconda-client</a:t>
            </a:r>
            <a:endParaRPr lang="" altLang="en-US"/>
          </a:p>
          <a:p>
            <a:pPr lvl="0"/>
            <a:r>
              <a:rPr lang="" altLang="en-US"/>
              <a:t>Opencv</a:t>
            </a:r>
            <a:endParaRPr lang="" altLang="en-US"/>
          </a:p>
          <a:p>
            <a:pPr lvl="1"/>
            <a:r>
              <a:rPr lang="" altLang="en-US"/>
              <a:t>conda install --channel https://conda.anaconda.org/poppy-project opencv3</a:t>
            </a:r>
            <a:endParaRPr lang="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" altLang="en-US"/>
              <a:t>Berryconda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" altLang="en-US"/>
              <a:t>Berryconda</a:t>
            </a:r>
            <a:endParaRPr lang="" altLang="en-US"/>
          </a:p>
          <a:p>
            <a:pPr lvl="1"/>
            <a:r>
              <a:rPr lang="" altLang="en-US"/>
              <a:t>wget https://github.com/jjhelmus/berryconda/releases/download/v2.0.0/Berryconda3-2.0.0-Linux-armv7l.sh</a:t>
            </a:r>
            <a:endParaRPr lang="" altLang="en-US"/>
          </a:p>
          <a:p>
            <a:pPr lvl="1"/>
            <a:r>
              <a:rPr lang="" altLang="en-US"/>
              <a:t>bash Berryconda3-2.0.0-Linux-armv7l.sh</a:t>
            </a:r>
            <a:endParaRPr lang="" altLang="en-US"/>
          </a:p>
          <a:p>
            <a:pPr lvl="1"/>
            <a:r>
              <a:rPr lang="en-US" altLang="en-US">
                <a:sym typeface="+mn-ea"/>
              </a:rPr>
              <a:t>source ~/.bashrc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python --version (...Continuum...)</a:t>
            </a:r>
            <a:endParaRPr lang="en-US" altLang="en-US">
              <a:sym typeface="+mn-ea"/>
            </a:endParaRPr>
          </a:p>
          <a:p>
            <a:pPr lvl="0"/>
            <a:r>
              <a:rPr lang="en-US" altLang="en-US" sz="2400">
                <a:sym typeface="+mn-ea"/>
              </a:rPr>
              <a:t>Virtualenv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conda create --name py</a:t>
            </a:r>
            <a:r>
              <a:rPr lang="" altLang="en-US" sz="2400">
                <a:sym typeface="+mn-ea"/>
              </a:rPr>
              <a:t>3</a:t>
            </a:r>
            <a:r>
              <a:rPr lang="en-US" altLang="en-US" sz="2400">
                <a:sym typeface="+mn-ea"/>
              </a:rPr>
              <a:t> python=</a:t>
            </a:r>
            <a:r>
              <a:rPr lang="" altLang="en-US" sz="2400">
                <a:sym typeface="+mn-ea"/>
              </a:rPr>
              <a:t>3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source activate py</a:t>
            </a:r>
            <a:r>
              <a:rPr lang="" altLang="en-US" sz="2400">
                <a:sym typeface="+mn-ea"/>
              </a:rPr>
              <a:t>3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source deactivate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conda install anaconda-client</a:t>
            </a:r>
            <a:endParaRPr lang="en-US" altLang="en-US" sz="2400"/>
          </a:p>
          <a:p>
            <a:pPr lvl="0"/>
            <a:r>
              <a:rPr lang="en-US" altLang="en-US" sz="2400">
                <a:sym typeface="+mn-ea"/>
              </a:rPr>
              <a:t>Opencv</a:t>
            </a:r>
            <a:endParaRPr lang="en-US" altLang="en-US" sz="2400"/>
          </a:p>
          <a:p>
            <a:pPr lvl="1"/>
            <a:r>
              <a:rPr lang="en-US" altLang="en-US" sz="2400">
                <a:sym typeface="+mn-ea"/>
              </a:rPr>
              <a:t>conda install opencv3 </a:t>
            </a:r>
            <a:r>
              <a:rPr lang="" altLang="en-US" sz="2400">
                <a:sym typeface="+mn-ea"/>
              </a:rPr>
              <a:t>scikit-learn</a:t>
            </a:r>
            <a:endParaRPr lang="en-US" altLang="en-US" sz="2400"/>
          </a:p>
          <a:p>
            <a:pPr lvl="0"/>
            <a:endParaRPr lang="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7394</Words>
  <Application>WPS Presentation</Application>
  <PresentationFormat>宽屏</PresentationFormat>
  <Paragraphs>325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黑体</vt:lpstr>
      <vt:lpstr>DejaVu Sans</vt:lpstr>
      <vt:lpstr>微软雅黑</vt:lpstr>
      <vt:lpstr>AR PL UKai CN</vt:lpstr>
      <vt:lpstr>宋体</vt:lpstr>
      <vt:lpstr>Arial Unicode MS</vt:lpstr>
      <vt:lpstr>AR PL UMing CN</vt:lpstr>
      <vt:lpstr>Calibri</vt:lpstr>
      <vt:lpstr>Abyssinica SIL</vt:lpstr>
      <vt:lpstr>OpenSymbol</vt:lpstr>
      <vt:lpstr>1_A000120140530A02PPBG</vt:lpstr>
      <vt:lpstr>Raspberry Setup</vt:lpstr>
      <vt:lpstr>Rabian - Basic</vt:lpstr>
      <vt:lpstr>Rasbian - Hardware Support</vt:lpstr>
      <vt:lpstr>Camera</vt:lpstr>
      <vt:lpstr>Rasbian - Config</vt:lpstr>
      <vt:lpstr>Auto Start Program</vt:lpstr>
      <vt:lpstr>Install Python Env</vt:lpstr>
      <vt:lpstr>PowerPoint 演示文稿</vt:lpstr>
      <vt:lpstr>PowerPoint 演示文稿</vt:lpstr>
      <vt:lpstr>Install OpenCV</vt:lpstr>
      <vt:lpstr>Clone SD Card</vt:lpstr>
      <vt:lpstr>V4L (Video4Linux) and Pillow</vt:lpstr>
      <vt:lpstr>MJpeg Streamer</vt:lpstr>
      <vt:lpstr>Motion</vt:lpstr>
      <vt:lpstr>MotionEyeOS - Basic</vt:lpstr>
      <vt:lpstr>MotionEyeOS - Settings</vt:lpstr>
      <vt:lpstr>TODO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</cp:lastModifiedBy>
  <cp:revision>259</cp:revision>
  <dcterms:created xsi:type="dcterms:W3CDTF">2019-02-19T05:12:23Z</dcterms:created>
  <dcterms:modified xsi:type="dcterms:W3CDTF">2019-02-19T05:12:23Z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