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63" r:id="rId5"/>
    <p:sldId id="261" r:id="rId6"/>
    <p:sldId id="264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Aliyun Notes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558165"/>
          </a:xfrm>
        </p:spPr>
        <p:txBody>
          <a:bodyPr>
            <a:noAutofit/>
          </a:bodyPr>
          <a:p>
            <a:r>
              <a:rPr lang="en-US" altLang="zh-CN" sz="1400" smtClean="0">
                <a:latin typeface="+mn-lt"/>
                <a:ea typeface="+mn-ea"/>
              </a:rPr>
              <a:t>Sparks Lu</a:t>
            </a:r>
            <a:endParaRPr lang="en-US" altLang="zh-CN" sz="1400" smtClean="0">
              <a:latin typeface="+mn-lt"/>
              <a:ea typeface="+mn-ea"/>
            </a:endParaRPr>
          </a:p>
          <a:p>
            <a:r>
              <a:rPr lang="en-US" altLang="zh-CN" sz="1400" smtClean="0">
                <a:latin typeface="+mn-lt"/>
                <a:ea typeface="+mn-ea"/>
              </a:rPr>
              <a:t>Last updated: 6/19/2017</a:t>
            </a:r>
            <a:endParaRPr lang="en-US" altLang="zh-CN" sz="140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853565" y="1901825"/>
            <a:ext cx="4041775" cy="14547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ECS (Elastic Computing Service)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853565" y="3575685"/>
            <a:ext cx="4041775" cy="14547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OSS (Object Storage Service)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703695" y="1901825"/>
            <a:ext cx="4041775" cy="14547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RDS (Remote DB Service)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OSS</a:t>
            </a:r>
            <a:endParaRPr lang="en-US" altLang="zh-CN"/>
          </a:p>
        </p:txBody>
      </p:sp>
      <p:sp>
        <p:nvSpPr>
          <p:cNvPr id="4" name="圆柱形 3"/>
          <p:cNvSpPr/>
          <p:nvPr/>
        </p:nvSpPr>
        <p:spPr>
          <a:xfrm>
            <a:off x="1651635" y="2082165"/>
            <a:ext cx="7969250" cy="379476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Bucket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2764155" y="3337560"/>
            <a:ext cx="1597660" cy="9417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Object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Setup Environment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 Python SDK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80125" y="1797050"/>
            <a:ext cx="33635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algn="l">
              <a:buFont typeface="Wingdings" panose="05000000000000000000" charset="0"/>
              <a:buChar char="l"/>
            </a:pPr>
            <a:r>
              <a:rPr lang="en-US" altLang="zh-CN" sz="1400">
                <a:sym typeface="+mn-ea"/>
              </a:rPr>
              <a:t>pip install aliyun-python-sdk-core</a:t>
            </a:r>
            <a:endParaRPr lang="en-US" altLang="zh-CN" sz="1400"/>
          </a:p>
          <a:p>
            <a:pPr lvl="1" algn="l">
              <a:buFont typeface="Wingdings" panose="05000000000000000000" charset="0"/>
              <a:buChar char="l"/>
            </a:pPr>
            <a:r>
              <a:rPr lang="en-US" altLang="zh-CN" sz="1400">
                <a:sym typeface="+mn-ea"/>
              </a:rPr>
              <a:t>pip install aliyun-python-sdk-oss</a:t>
            </a:r>
            <a:endParaRPr lang="en-US" altLang="zh-CN" sz="1400">
              <a:sym typeface="+mn-ea"/>
            </a:endParaRPr>
          </a:p>
          <a:p>
            <a:pPr lvl="1" algn="l">
              <a:buFont typeface="Wingdings" panose="05000000000000000000" charset="0"/>
              <a:buChar char="l"/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 algn="l">
              <a:buFont typeface="Wingdings" panose="05000000000000000000" charset="0"/>
              <a:buChar char="l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pip install oss2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6120" y="3718560"/>
            <a:ext cx="58286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algn="l">
              <a:buFont typeface="Wingdings" panose="05000000000000000000" charset="0"/>
              <a:buChar char="l"/>
            </a:pPr>
            <a:r>
              <a:rPr lang="en-US" altLang="zh-CN" sz="1400">
                <a:sym typeface="+mn-ea"/>
              </a:rPr>
              <a:t> git clone https://github.com/aliyun/aliyun-openapi-python-sdk.git</a:t>
            </a:r>
            <a:endParaRPr lang="en-US" altLang="zh-CN" sz="1400">
              <a:sym typeface="+mn-ea"/>
            </a:endParaRPr>
          </a:p>
          <a:p>
            <a:pPr lvl="1" algn="l">
              <a:buFont typeface="Wingdings" panose="05000000000000000000" charset="0"/>
              <a:buChar char="l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cd aliyun-python-sdk-ossadmin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 algn="l">
              <a:buFont typeface="Wingdings" panose="05000000000000000000" charset="0"/>
              <a:buChar char="l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 sudo python setup.py install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API for OSS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575435" y="2225675"/>
            <a:ext cx="3585210" cy="11410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Service</a:t>
            </a:r>
            <a:endParaRPr lang="en-US" altLang="zh-CN" sz="2400"/>
          </a:p>
          <a:p>
            <a:pPr algn="ctr"/>
            <a:r>
              <a:rPr lang="en-US" altLang="zh-CN"/>
              <a:t>(To get bucket)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551805" y="1418590"/>
            <a:ext cx="5970905" cy="27552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Bucket</a:t>
            </a:r>
            <a:endParaRPr lang="en-US" altLang="zh-CN" sz="240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create_bucket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put_object_from_file/put_object/resumable_upload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init_multipart_upload/upload_part/complete_multipart_upload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append_object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get_object_to_file/get_object/resumable_download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delete_object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get_bucket_acl/put_bucket_acl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5160645" y="2796540"/>
            <a:ext cx="391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692265" y="4500880"/>
            <a:ext cx="3585210" cy="11410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Object</a:t>
            </a:r>
            <a:endParaRPr lang="en-US" altLang="zh-CN" sz="2400"/>
          </a:p>
          <a:p>
            <a:pPr algn="ctr"/>
            <a:r>
              <a:rPr lang="en-US" altLang="zh-CN"/>
              <a:t>(put, get, delete)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2"/>
            <a:endCxn id="7" idx="0"/>
          </p:cNvCxnSpPr>
          <p:nvPr/>
        </p:nvCxnSpPr>
        <p:spPr>
          <a:xfrm flipH="1">
            <a:off x="8484870" y="4173855"/>
            <a:ext cx="52705" cy="327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118870" y="4700270"/>
            <a:ext cx="2329815" cy="8274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BucketIterator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118870" y="5641975"/>
            <a:ext cx="2329815" cy="8274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ObjectIterator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Get IP Address of ECS from Ali</a:t>
            </a:r>
            <a:endParaRPr lang="en-US" altLang="zh-CN">
              <a:sym typeface="+mn-ea"/>
            </a:endParaRPr>
          </a:p>
          <a:p>
            <a:r>
              <a:rPr lang="en-US" altLang="zh-CN"/>
              <a:t>Log in with root</a:t>
            </a:r>
            <a:endParaRPr lang="en-US" altLang="zh-CN"/>
          </a:p>
          <a:p>
            <a:r>
              <a:rPr lang="en-US" altLang="zh-CN"/>
              <a:t>Create new user account</a:t>
            </a:r>
            <a:endParaRPr lang="en-US" altLang="zh-CN"/>
          </a:p>
          <a:p>
            <a:r>
              <a:rPr lang="en-US" altLang="zh-CN"/>
              <a:t>Install Apache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sudo apt install apache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zh-CN" altLang="zh-CN"/>
              <a:t>设置安全组规则</a:t>
            </a:r>
            <a:endParaRPr lang="zh-CN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Add HTTP 80 port rule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zh-CN" altLang="zh-CN"/>
              <a:t>域名解析</a:t>
            </a:r>
            <a:endParaRPr lang="zh-CN" altLang="zh-CN"/>
          </a:p>
          <a:p>
            <a:pPr lvl="1">
              <a:buFont typeface="Wingdings" panose="05000000000000000000" charset="0"/>
              <a:buChar char=""/>
            </a:pPr>
            <a:r>
              <a:rPr lang="zh-CN" altLang="zh-CN"/>
              <a:t>域名管理</a:t>
            </a:r>
            <a:r>
              <a:rPr lang="en-US" altLang="zh-CN"/>
              <a:t>-</a:t>
            </a:r>
            <a:r>
              <a:rPr lang="zh-CN" altLang="en-US"/>
              <a:t>》解析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3、8、14、18、23、24、2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演示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A000120140530A02PPBG</vt:lpstr>
      <vt:lpstr>Aliyun</vt:lpstr>
      <vt:lpstr>Concepts</vt:lpstr>
      <vt:lpstr>OSS</vt:lpstr>
      <vt:lpstr>Setup Environment</vt:lpstr>
      <vt:lpstr>Python API for OSS</vt:lpstr>
      <vt:lpstr>Set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63</cp:revision>
  <dcterms:created xsi:type="dcterms:W3CDTF">2015-05-05T08:02:00Z</dcterms:created>
  <dcterms:modified xsi:type="dcterms:W3CDTF">2019-12-26T08:18:05Z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